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  <a:srgbClr val="EAEAEA"/>
    <a:srgbClr val="FF66FF"/>
    <a:srgbClr val="FFCC99"/>
    <a:srgbClr val="FFCCFF"/>
    <a:srgbClr val="CC00FF"/>
    <a:srgbClr val="666699"/>
    <a:srgbClr val="FFCC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5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2339E-8314-4A4F-BA62-27AF70C018EE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E7A95-C459-43CA-ADDE-AF8141D27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4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7A95-C459-43CA-ADDE-AF8141D278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8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1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1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18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3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9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0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1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0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7E98-0608-4DA4-BDE7-D47B57D639C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462D-B419-4772-B401-9F30DD7C4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2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.uk/url?sa=i&amp;rct=j&amp;q=&amp;esrc=s&amp;source=images&amp;cd=&amp;cad=rja&amp;uact=8&amp;ved=0ahUKEwiK-KjF2fTJAhVGbRQKHV7GD5wQjRwIBw&amp;url=https://www.fonsvitae.com/OnlineStore/tabid/58/cid/6/Quran-and-Hadith.aspx&amp;psig=AFQjCNES208cRRrrTASlE-7CAEFJCVuGZQ&amp;ust=145105343532627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3116"/>
            <a:ext cx="9144000" cy="1177084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TAFSĪR SŪRAT AL-ḤUJURĀT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3" y="4855138"/>
            <a:ext cx="9144000" cy="1411941"/>
          </a:xfrm>
        </p:spPr>
        <p:txBody>
          <a:bodyPr/>
          <a:lstStyle/>
          <a:p>
            <a:r>
              <a:rPr lang="en-GB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Class 7 - LESSON 1</a:t>
            </a:r>
          </a:p>
          <a:p>
            <a:endParaRPr lang="en-GB" dirty="0"/>
          </a:p>
        </p:txBody>
      </p:sp>
      <p:pic>
        <p:nvPicPr>
          <p:cNvPr id="1026" name="Picture 2" descr="http://i.ytimg.com/vi/a5VpbEBHDZw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23" y="1835756"/>
            <a:ext cx="4572000" cy="27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0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779929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Taqwa brings with it many blessings: 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29" y="1628439"/>
            <a:ext cx="8882510" cy="395975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It allows you receive the Qur’an’s guidance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It makes God your teacher 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In return, God opens up pathways for your progress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God constantly helps you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And it ensures safety from punishment in the hereafter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20" y="188259"/>
            <a:ext cx="1440180" cy="144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353" y="2862468"/>
            <a:ext cx="750027" cy="670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318" y="3817349"/>
            <a:ext cx="890812" cy="10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regmiller21stcenturyleadership.files.wordpress.com/2012/05/reflection-s1llc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14" y="389614"/>
            <a:ext cx="7852641" cy="56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8873655" y="1391478"/>
            <a:ext cx="2282025" cy="15584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I wake up am I God conscious?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84301" y="1050897"/>
            <a:ext cx="2282025" cy="15584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I’m in school, am I God Conscious?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086431" y="1830125"/>
            <a:ext cx="2282025" cy="15584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Where do I need to be God conscious?</a:t>
            </a:r>
          </a:p>
        </p:txBody>
      </p:sp>
    </p:spTree>
    <p:extLst>
      <p:ext uri="{BB962C8B-B14F-4D97-AF65-F5344CB8AC3E}">
        <p14:creationId xmlns:p14="http://schemas.microsoft.com/office/powerpoint/2010/main" val="179977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190470"/>
            <a:ext cx="10815918" cy="80407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Starter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898498"/>
            <a:ext cx="10910047" cy="527846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Surah in the Holy Qur’an has two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 which one does not begin with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3078" name="Picture 6" descr="https://muhajabat.files.wordpress.com/2012/02/bismill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10" y="3593990"/>
            <a:ext cx="1623851" cy="10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ummaland.com/file/pic/photo/2014/11/14c6fad7086bdcefc444c32abad71a48_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89" y="1849976"/>
            <a:ext cx="1328632" cy="16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QsBeWKKMCVsUyaWUdxmup8QLHKZmVA8kI7w4Nnpxg81raDivu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69" y="1956496"/>
            <a:ext cx="1925951" cy="13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1.bp.blogspot.com/-ViwYQmnFV0M/UNrsmNQrjpI/AAAAAAAAA1o/j-0eNQtktvE/s400/Bismillah+calligraph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935" y="0"/>
            <a:ext cx="2003971" cy="17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3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10044" y="141313"/>
            <a:ext cx="2744661" cy="1528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51" y="303787"/>
            <a:ext cx="8186530" cy="65037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Can you guess the picture?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45" y="1900361"/>
            <a:ext cx="10570207" cy="4071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This chapter was revealed in </a:t>
            </a:r>
            <a:r>
              <a:rPr lang="en-GB" dirty="0" err="1"/>
              <a:t>Madina</a:t>
            </a:r>
            <a:r>
              <a:rPr lang="en-GB" dirty="0"/>
              <a:t>.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It has various names: </a:t>
            </a:r>
            <a:r>
              <a:rPr lang="en-GB" dirty="0" err="1"/>
              <a:t>Ḥujurāt</a:t>
            </a:r>
            <a:r>
              <a:rPr lang="en-GB" dirty="0"/>
              <a:t> (houses of the wives of the Prophet (s)) , </a:t>
            </a:r>
            <a:r>
              <a:rPr lang="en-GB" dirty="0" err="1"/>
              <a:t>Ādāb</a:t>
            </a:r>
            <a:r>
              <a:rPr lang="en-GB" dirty="0"/>
              <a:t> (Etiquettes) and </a:t>
            </a:r>
            <a:r>
              <a:rPr lang="en-GB" dirty="0" err="1"/>
              <a:t>Akhlāq</a:t>
            </a:r>
            <a:r>
              <a:rPr lang="en-GB" dirty="0"/>
              <a:t> (Morals) 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 Imam al-</a:t>
            </a:r>
            <a:r>
              <a:rPr lang="en-GB" dirty="0" err="1"/>
              <a:t>Ṣadiq</a:t>
            </a:r>
            <a:r>
              <a:rPr lang="en-GB" dirty="0"/>
              <a:t> (A) states: “Whoever recites </a:t>
            </a:r>
            <a:r>
              <a:rPr lang="en-GB" dirty="0" err="1"/>
              <a:t>Sūrat</a:t>
            </a:r>
            <a:r>
              <a:rPr lang="en-GB" dirty="0"/>
              <a:t> al-</a:t>
            </a:r>
            <a:r>
              <a:rPr lang="en-GB" dirty="0" err="1"/>
              <a:t>Ḥujurāt</a:t>
            </a:r>
            <a:r>
              <a:rPr lang="en-GB" dirty="0"/>
              <a:t> every night or day shall meet the Prophet (S) in his lifetime.” </a:t>
            </a:r>
          </a:p>
        </p:txBody>
      </p:sp>
    </p:spTree>
    <p:extLst>
      <p:ext uri="{BB962C8B-B14F-4D97-AF65-F5344CB8AC3E}">
        <p14:creationId xmlns:p14="http://schemas.microsoft.com/office/powerpoint/2010/main" val="381016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157955"/>
            <a:ext cx="1539901" cy="153990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726141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Some themes discussed in this chapter: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85" y="1224500"/>
            <a:ext cx="10820400" cy="4913906"/>
          </a:xfrm>
          <a:noFill/>
          <a:ln>
            <a:noFill/>
          </a:ln>
        </p:spPr>
        <p:txBody>
          <a:bodyPr>
            <a:noAutofit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400" dirty="0"/>
              <a:t>Not to make fun of people, name-calling, excessive suspicion, spying on others and backbiting.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400" dirty="0"/>
              <a:t>It emphasizes the importance of brotherhood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400" dirty="0"/>
              <a:t>To be God-conscious (</a:t>
            </a:r>
            <a:r>
              <a:rPr lang="en-GB" sz="2400" i="1" dirty="0" err="1"/>
              <a:t>taqwa</a:t>
            </a:r>
            <a:r>
              <a:rPr lang="en-GB" sz="2400" dirty="0"/>
              <a:t>) for honour in God’s eyes.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400" dirty="0"/>
              <a:t>To be just (</a:t>
            </a:r>
            <a:r>
              <a:rPr lang="en-GB" sz="2400" i="1" dirty="0"/>
              <a:t>῾</a:t>
            </a:r>
            <a:r>
              <a:rPr lang="en-GB" sz="2400" i="1" dirty="0" err="1"/>
              <a:t>adl</a:t>
            </a:r>
            <a:r>
              <a:rPr lang="en-GB" sz="2400" dirty="0"/>
              <a:t>).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400" dirty="0"/>
              <a:t>We must be totally obedient to the dictates of the Prophet (S) and not expect that the Prophet (S) should follow what we desire.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82" y="2203813"/>
            <a:ext cx="855671" cy="600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327" y="3358656"/>
            <a:ext cx="664943" cy="7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7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820272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latin typeface="+mn-lt"/>
              </a:rPr>
              <a:t>Bismillāh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11" y="850836"/>
            <a:ext cx="10299778" cy="58091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a-IR" sz="3900" dirty="0"/>
              <a:t>بِسْمِ اللهِ الرَّحْمنِ الرَّحِيمِ</a:t>
            </a:r>
            <a:r>
              <a:rPr lang="en-GB" sz="3900" dirty="0"/>
              <a:t>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dirty="0"/>
              <a:t>The Prophet (S) said: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dirty="0"/>
          </a:p>
          <a:p>
            <a:pPr lvl="1">
              <a:lnSpc>
                <a:spcPct val="110000"/>
              </a:lnSpc>
            </a:pPr>
            <a:r>
              <a:rPr lang="en-GB" dirty="0"/>
              <a:t>Every activity that begins without the recitation of </a:t>
            </a:r>
            <a:r>
              <a:rPr lang="en-GB" i="1" dirty="0" err="1"/>
              <a:t>bismillāh</a:t>
            </a:r>
            <a:r>
              <a:rPr lang="en-GB" dirty="0"/>
              <a:t> shall be unsuccessful.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dirty="0"/>
          </a:p>
          <a:p>
            <a:pPr lvl="1">
              <a:lnSpc>
                <a:spcPct val="110000"/>
              </a:lnSpc>
            </a:pPr>
            <a:r>
              <a:rPr lang="en-GB" dirty="0"/>
              <a:t>Whoever wants God to protect himself from the 19 guardians of hell, should recite the </a:t>
            </a:r>
            <a:r>
              <a:rPr lang="en-GB" i="1" dirty="0" err="1"/>
              <a:t>bismillāh</a:t>
            </a:r>
            <a:r>
              <a:rPr lang="en-GB" dirty="0"/>
              <a:t> (often), because it has 19 letters, and God shall make each letter a shield against one of the guardians.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3" t="6733" r="41574" b="5688"/>
          <a:stretch/>
        </p:blipFill>
        <p:spPr>
          <a:xfrm>
            <a:off x="11245889" y="949120"/>
            <a:ext cx="897466" cy="5561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3" t="6733" r="41574" b="5688"/>
          <a:stretch/>
        </p:blipFill>
        <p:spPr>
          <a:xfrm>
            <a:off x="105449" y="949120"/>
            <a:ext cx="897466" cy="5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6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2486891" cy="887507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1</a:t>
            </a:r>
            <a:r>
              <a:rPr lang="en-GB" baseline="30000" dirty="0">
                <a:latin typeface="+mn-lt"/>
              </a:rPr>
              <a:t>st</a:t>
            </a:r>
            <a:r>
              <a:rPr lang="en-GB" dirty="0">
                <a:latin typeface="+mn-lt"/>
              </a:rPr>
              <a:t> verse: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6" y="890545"/>
            <a:ext cx="9609814" cy="58828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O Believers! Do not be forward in the presence of God and His Messenger…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“O Believers” - reminds the us that we are special in God’s eyes because of our faith (</a:t>
            </a:r>
            <a:r>
              <a:rPr lang="en-GB" dirty="0" err="1"/>
              <a:t>īmān</a:t>
            </a:r>
            <a:r>
              <a:rPr lang="en-GB" dirty="0"/>
              <a:t>) and God wants to guide us to our fullest potential.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We  should not think that we know better than God and His Prophet (S). 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85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706"/>
            <a:ext cx="10515600" cy="806824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1</a:t>
            </a:r>
            <a:r>
              <a:rPr lang="en-GB" b="1" baseline="30000" dirty="0">
                <a:latin typeface="+mn-lt"/>
              </a:rPr>
              <a:t>st</a:t>
            </a:r>
            <a:r>
              <a:rPr lang="en-GB" b="1" dirty="0">
                <a:latin typeface="+mn-lt"/>
              </a:rPr>
              <a:t> verse cont...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34" y="1322767"/>
            <a:ext cx="10766367" cy="60074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O Believers! Do not be forward in the presence of God and His Messenger…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If we act according to our own thinking and ignore or change God’s commandments, we will cause injustice in society. 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The verse reminds us that everything we do should be based on a verse of Qur’an or </a:t>
            </a:r>
            <a:r>
              <a:rPr lang="en-GB" dirty="0" err="1"/>
              <a:t>Hadīth</a:t>
            </a:r>
            <a:r>
              <a:rPr lang="en-GB" dirty="0"/>
              <a:t>, Allah wants to train us to bring peace.</a:t>
            </a:r>
          </a:p>
          <a:p>
            <a:endParaRPr lang="en-GB" dirty="0"/>
          </a:p>
        </p:txBody>
      </p:sp>
      <p:sp>
        <p:nvSpPr>
          <p:cNvPr id="4" name="AutoShape 2" descr="data:image/jpeg;base64,/9j/4AAQSkZJRgABAQAAAQABAAD/2wCEAAkGBxQTEhUTExIWFRUVGB0YFxgYGB8fHxoYHhgbHxogGx4fHygiHh4lGx8aITEhJSkrLi4uHR8zOjMsNyguLisBCgoKDg0OGxAQGy0lHiUuLS84Ly0yLS0uNS0vMDctLS0tMi4vKzAwLS0tNS4uLS8tLS0tLy01LS0tLS0tLS0vL//AABEIALsBDgMBIgACEQEDEQH/xAAbAAEAAgMBAQAAAAAAAAAAAAAABAYCAwUHAf/EAEQQAAIBAwMBBgQDBQUHAgcAAAECEQADIQQSMUEFBhMiUWEycYGRFEKhI1JiscEVcoLR8AcWJENTkuHi8TRjc4OissL/xAAaAQEAAwEBAQAAAAAAAAAAAAAAAQIEBQMG/8QAMREAAgECAwYDCAMBAQAAAAAAAAECAxESITEEE0FRYfBxodEFIjKBkbHB4RQj8VJC/9oADAMBAAIRAxEAPwD3GlKUApSlAKUpQClKUApSlAKUpQClKUApSlAKUpQClKUApSlAK+MwHNa793aOJPoKgNqmYwrAgGDjlhGB6Y596rKSRKVzpg19rXYSBFbKsiBSlKAUpSgFKUoBSlKAVq1JbY2wAvB2g8FoxPtNba+E0BW9X3gvLbRRpyuoItG4jEbUV7hVjuBzADEfSrLXm9rtB0tXNUNBcts95RFx2bxB4p2gK4G0lmgH4RIgmBVq0/a2pZmB0dy2OQWdCDk+k+0+leeO2pdxO9SuG3aOpBU/hyR+YAjH35qXZ1d1smzs9AXE9OQP86Kqnz+jDg1/p0aVXtVrNYWhLdoR03SflyPnWj+3NWkb9Ez+uw/yEH+dI1FLgHBotFKrCd5rxmNBfkDrAz9q+Xe1NUR5NOZPH7RP5TNJVEgoNlopVQXtvXGf+EAjHmMfaSJ/XpUqxrdU877apC42vJ3c5yAB061DqpcCd31LLSqZpu0+0gSG0itnB8VfhnEjJ4qbZ12uOWSwntuJ+5n0q2Oyu/wVw52uWalVW7qdd+XwmPpP/mtT6rtIHCWYnhm+XWfeojUxcCXC3Et9Kpn9pdpY/ZWD83j/APr/ADqSmo7RP/Ls/S5NMfQYOpaqVU9Re7RkFfD2j0IB6/FIPEfevlrtLXbc2lJA/wComTUb3oyd31Rbar/e7tbUWLLNpbHisJkkgKgAklsycelQ7nbGqXapsNuMz51gDpn3rid8e09aNLdItW0WPMSZYoWhgADG4qcGqqspOyJ3bWbJWq7aLm9ZbUrYJCeG20yoNsF5IOTkjoRVs7C0wSzbQOXCrG49TmT9Zqk6L8Y1oN+G07KVVkACltscE7gZI2ndyDj3q693b+/T232NbBQRbYZT24FeqyyKyOlSlKsUFKUoBSlKAUpSgFKUoBSlKAh9q2gyAHgPbP2uKa8t7wdvau1funxyLa3WQDeQSN52woHIwP1r0/tm4VRY63bY+huLNeb9pj/i78gbBcYmT+beSv0/rFc72hNwimuZr2VXbI+t7Yu2QbtzUt4OwbQDLF5yJmCTiBjrWzX9pG0hv3HuG3GQAS4aRHXjp8xzmtdtG3XRcVPDlWtqMnHJMiJ3dOke9Njo1y7duzbhCECgAEHGT0mMmPU8VxXUbtd/vp4m61tDLX6k2hdvXLpW2iqQVB3D1LD7CKk3u2bgQ3X1TC0VDK5Yrtjo2cZ/XEcTBBZbl3x7gZGCuigciAGAP5hu/LzlTwSKxXR3DddmZPAuW/OD0YH0Ij4RBYn19BExm0tbd/clq/A6K9o33e266km2UJ3bzJmIgg+nqagavV3dRa36fWNc6jbdYDB4BBxkHB54oLtxdQiLaHgukK3BDiTkRgbRjj+gi9r6W6ltTo0XctwEgQAwPx4GCMe3twKmNWd0sWvXL5kNR5eRN7J1jbTbTtC7ddRvKs5JWeJGCMjg5FY6jtZ/Et6e7qrniFVbAbYDOJbdiWBABOeKx1bFEumytvx2G5yR5R7ttEnEx65JjNbtWC1trZ2tcdPNHCiDtgx6zB6mT0qHVk3dt278go2Pmh7Tupc8K/qSl1mOwK9zzqADIlvnI6fz2f2ldFsnVXTbAdlT9qxBXIUk7uSJx0rHQo+y02oCm+AQsepGSY9omMfemnDXLc3kClSQw53EExE8CeOtRKtLn5/YmMeJMa/e3qFueUgkne0zIgATEEE5mtbdp3doZdS5TiVY85AIM+uDzUG3fuNcuW7iC2og2yDJCR5iegM4A+fpWbNstolm2pTcFjgAEyYjrz7SRRVJqyv5lsK1sTNP2k5ZraarcyfEoYErI6zMfasbWuvlC124bZAj4gcDrIgZNaHsBZKWw15yGJGDAmCTGYyADyfaYipphqbYW9aZVB3NuJG5o/Lmdo9T9PWm9lb4nbLvUjCuRNvdoazxVUXybbDdPibdscSAOs8yBisbXbtx3e3+KDXLRh135EjrK5x9vWoes1aW2VQrG3dhREwYIGDxGevPTGa09sXF0ttnFre/xsVGVPwgsYJI6ZmQD6Ei6qVJWV3np+yHGKzyOlpe1b7pLM9oksu1mG6UYieM8TjpHtWeo7Qe7odfvLMLYGGiRCISBHImTNclblu6F1t+z4TWQ3mYEHd1gGMCIE5JxwM9AOzaTWuom3csEwcEObahBgT8OefStGyylvks/wB8jzqpOB6F2JpJtWgYEW0kD12jFdtVjAqF2QkIBnAA5npU6u7BK1zlMUpSrkClK+TQH2lKUApSlAKUpQClKUBx+9eoNuwGEz41kYjg30B59przjvHp1uaq9aNwoTdLgKYLBWyP7skA1fe/zRomPpcsk/IX7c1SO8B2aq86297G9sMRIBPOeg5MVzfaWVOLXP8ABs2TV+BF1Vq3qA1hiGCkboJHSRkdelbdPcW+txBb8S3O2IJB2kjODiR1jg1r1b+Eu+1Z3FnU3AozyAxjqQKsPduyFe8wGIBgeuTj/XU1yKFNVHhvl+crm2csKucG/oGuEpf0ymyCrW4LAqwBn8qwOcA8E+sVt1Gi8W3eslHFtk2goZYyDMTwQeK6VvvzZJIKFYE7iwjpyRwfb2rZa72rcOy1bYsQI+piYIE5kfP6x7OhHhJ/R6+rKKcuXmV1riFfww8UjaULE+dWAwd3O4xu9Rg9a06YrpUtWE8S4A4BLspYKQfMZIwOIH0q8abTLYt738znk9TOYE+/35NV7/fy2GK+ETBgkHH0iZzUOil7rfVr8kqbeaRyrqeAbt5Ge4bjKTbBWAICnbMdM89IrXp1W0b19LzurqGSydoAhRtAnI9ACQBNd2735sHItsYxJBx+lRNR33tn/kzHGSPv5aq6XC9/lwJu3w8zn3NUjFNT4roy2s2hBJbmDmCZlYBzPNbbutFw2dl3wXLB3RlBYqohlE46gFhPtUte+Vokb9Mc9OR9ttSD3w0hx4P0Cjn7U3K77+4u+Xma9Jqd1y6uwrtiGYYaVnHqBj9agaYG0tvTuxulwd1wKQoYGSDEhZWY9x0muzpO+GlaUWy0DBhRtE9TMYnE+v0r7ru27AI3aRyG8oJCiPQGWEA8fWo3EVlfuwxyvexzeydI1prrNe8QMdwG0SMZzyTx7YwBUb8aNRple24tiQSLojygkFWAJ5iasI7Z0hXKRGIDLj2+Ln2qNa7R0Lv5UPiDIzj9G+YqN0n7188vInFLkzE3xIggw0GD/Ca4/Y1vUKdU9/Yd107QhBhAoA6/uwdp9/Wu12/p0ti3sOwsrMxz/Dn7muTfe3eL6Zy27aAwMjcrcbTMMIwf5ZivJwcLx71LK0kpGoPdfUae5YuW7mmhgwJyon4l9TyucjI9Y6t147P1Tgebyz9xx9DXF0+mGnFvRruQXNwN0GTA+HZPWTHov1muiU2dl3VLkwbay3LQEGfUmJ+9bdkipVopacOdrvNnlVdoNnqfZvwzBzH164qZXG7pNOmtN6on/wCors13oqyscp6gmuTf7y6RAxbU2hsw3nEgyRkfMRUPvX26ltPCtk3L90EW7afETB83oAvMn0qk6dwlrT2mtJcvWAQWOUSeR03sMZwJ6zivKtXjSV5HpTpObsi0avvypxpdPd1JzBRCE4xLNH6A1w9FY1Vk27wAuXrgbx7dzUQiksCjKADBAkQMVB1naOSt28WaJ2A8D+4oiPmPrXOOoQY8FzChuFHlxmCw6kdOtc2XtJv4Y5dTbDYnzLne7437Nsm9orwb8pQrcQnp5h5l+ZFdDu53ke7dazf8IXNqXECEjyODghvzAjp0zVC0/alq2RtZ7MiRuUqIP8XH610b/aAYr46C4FIZbi4uWyMhlYDp6fz4r1p+0Ve042KS2KVsj1SlefWO8OrtqES3+JW4T4N5WCAYki9jyEQcgfT0ufYut8ayl3o6hhPMETmujCaloY5QcdSdSlKuUFKUoDld5tILtg2yY3PbE448VZicTEx715j3j0iDXX3ZnPiXAgGYBM5MdPf/ADr0nve8aaf/AJtnpP8Az7dUPtd2/GXxA278GRkzkR8gK5vtOTVNeJs2RXbI+jtMgYNcESNpI4UwAJJySa6/cuxeS1dN9lZpMbRjbLbRwOFiuHaTxUYX7QCh/KszuggqfvGP6V3+62pd7d1mQoxkBZmILgZjkwPv1rm7I/7M/wAcu7/I1VvhKP2TrlBuWRb87u218eUQVJBjoYx1n1q992ewxYQuwiR5cQQPU+nsPc+sVxf9numtJpjqrhG6WJLdCJkmQCIyAT0BP5qhd4+9F2/d/D2JhsBVMbuvnODMdJAAyZyBpwxjJvj3mUbcsjV3u7WN1toZhu9D8NrpPu2GPtArmafQKsTiOYySD/IV9Yswa81xLmwhXKfl/d3YErONwke9T7r7DbQNb/aqrpG7zBj5S3lwJ/lmKzSxmmGFI0NpJ6HcOAOAOlZppFnEtHI/i4rIv5HY3bapbcW2YlvjPX4eDmD7VsuXDbJtsIK8KD0IkGRiI4PvXnKM0j1UoPQjfhQAZHJ8zdPpWFzSDmAo4JHv0+lS9U7WztcBZAPMhVIn6n+oPpXy7ZZby2njc2VLE7GBHlIIHXiiUxigca7aZCLiGGHSOny6qRz7Veu63aVu/Z8ByPMp2yeVGGUn95Zx1KlT61WXdSpYnHBb19lHIHz6VFNy5pzukAMV3KD5kJUtb9gSknr7xXrCTfA8KsEdXvP2Dfst4ylXSRuxIgYG4QY6Z8yzJhOa5Z1aHwwLQtkOQ42hZbwzBgE43BwBJ6HqDVw7odui7uFx9xAA8w2kTmCDg/Me9cDvd2ILd22bS/s2JgKeAQV2wPyozKw9FL9FEeijF2KY5J2eZYu/VtiE8Mefw7gXMZ8kfSa4mmS4LJBCNqDb/KDsBg7AMztBj3OSK7XfTWLaFt3YBVVySc43WhgDk9cTVcUWLDtfRvNd2lzuJDAAhYUcY4x+leFe7k8v95E0V7qJmmt6s2PM9nxiuHCsVU+sH6/X7Vt0VqzdtfhNQzKxAui4sBWcLDgYOQQTBHHyrhaTW2b10axXurZ0yMXLEhWcjIC+oAyRgkqBOaneJ4ngMGEDYwj0jd6dRI+pqaUpUZ4reVrPkWUFUTVz0nuuWskadzvG2bTgcosAhugIJHHIPzr53w7Uu2fCCg7Lj7HZRLwVPwCDnrweK4um14XTW7wkiwf2gU5CEeYfRSD6wBW7tPtBX1D3fiXSWpgHBuuMR77RH+Ku/Cpihjempy5QtOxx30wstdtpcL3rh/a32+KMbUEeixMRz74591mPkQPtB8zjBYDEAxAPSftWyzqNqB7hBLzcZukcz8iSP+6tWo18b3hlQ5OCWA+Sgx/iiK+dq1JVZ4n8jow/ryirs5+lRkXYqBBkMR+cHzAs+ZYzyQekxxUO8SLvhsj7gJLEEIEAknerAEgdNoNdldTMqymQJnawI/iyucYLKTE5gVF7a0rXLTIuSoLWjAzcAO2Q3lIJwZEGekUUs8z0VZ6aM59rWAhGtOzrdDBCAWAVYnlQVAIjqc4FD2tbQCMHyysk7yTDlcAEifvg5xUnQaQE+a425Alu7ZtkC0j7QTAAlVPXaYrdd7NRbZQkncGJbrumVZfTbwMzAUZirOUE7Pvvz4dPWMptHQ0GtTaT8di8CrrweIIgwQwg8weR6Va+5/aXg3BpHbcjKG01z963HwmPzLkfKK857MENtO7a8q8mSbuCWUj1Eev5TVk7ICNZKXna0dM3iJctmGQEkGMGVnpnBAPFbNjq7ueB6GXa6N434nq9Kq/cdtSyXDfvG6hebDMoVmtECCw+cx169RVorsp3OU1ZilKVJBwu+mpNvSlgAZuWlg+hvIPvVD702kfVOSI8O5un0aCPrzV47+z+DYqJi5aJE8jxkkfUYqh94jcbVNsKiLzFw3UQY+u6PlzmIrme037i8fwbdj1Zot21uBGDMArBhA+IiRnHGSPcV1uxNV4unvXFlUCsRIgwA2eeMGuTprpdg1pxsBljghYPnQ/PJwZEH2rud3+07N63eTcNpLLnG4DcGIPpMjnpXM2dXk78voa6jyInefTeBp7dxRK7YuL6kW2Kz0iREH1x1mo937gt3Q7nyuroXjgupG49eT/Ort2wly72XaKncxS2ST1lCsn6sKonZpDLtbPSOM+h9hWmrFU5OyK0vfVmS7em/D2rviKF8az4VsAg+JLKS4gnyACd1bbqh/wzSm23ato0sAVZGM4J3HEERzWuwhNm/wCa44tFSqrBXznadoKkqRBJKxM9Oa+6pFRbLw4a7b3EPHk8xWANo9Dz7VV3w3WhZL3rPU+aU2xp75vIrq9+2xt+IA5QFtxUBgSVBBjg8VudGN5nN23dEeIGDKu9FEosT5SfKpWMZrXrdOqojhgQZV/4LggkH32suPnWF/S2EazPiqLyByZUhPMRBWASMTMz7Uu2rNEWSzT1F9vE0yMFAuW2a3te6pZkbzBswTtYsOODUyxfBv8AhXiCiuLli4pDBGgErIMbGg/I5qLc0aquq8QNv0+0eVh5tzbRypxwfcelfQLPhNc/a7VuraIDKJDKxkDZ0j4es81N5a2ItHS580Ftf2a3GKqSAzH0POekCtjXDdSWNgX7YNvw3ZGtskjbcUtuXxFXyxO4gA9IOjUKBpkubLtws7IyrEDaBBEKYJB/963a6xbtXntqG/ZwNzR1UMeAIOYqsbwWheSVSSszkWme24ZD8WOuQeCfrEfKvRrx8TR27jrktbnoRvYISvphuPeqDbg3kABO072X1j4fu0CPU1d7/aIGkfS3RtvxsVTncxyhX1Ax5o6etTBKT97kVq5aHP7wdlFhZS5LIS3lb8sXLZUg8AEgDjM8VEY7mdbiAqrQInKEHkfLmOKsHfjR+IiWgzoCI3WzDAC5a4PTiq5rO2LLC5ZS46XE8rfs3LCBMn2P7x/Ws9WLUsMc7eOWmZanPLE+JtFpptp4KvZO4uZxgQAV6/1ya0C1sKiIVVkBR0CbQBBz6Y6VlodNZWythdRcQ3Aditci4SRJgEA9ZgDqOK039Odu0E7gmDkn4B6dZ6V5rW3fiaKNm3fkWzu/qlUFGZWRxlo8sx9cEcknpWntrsq1p9M1ux5fxFxRkyBHmgew2mPc1j2HY8VvDSERRkr1GPhPrJiTnBrd2xYsJaZ7CrKXf2rJkghWkMZk8gRP5q3UJ1Vs8uRiqRjvVzK/2irNqFRGVYQeUoT+fykmYgc7eSVGYrNtQlq3u8UbLJK3DtME5DBiZ824yT61s7RstvNxMuACB0PESfmsD+9Wa3xtTcoCupZzxDEZkfPdPXB9K5zd4o0R4mq4xKhFvjdcbfakZCiG2iIkQIk5hszX12ARj0ww9ACJgdIBnHuK+30vBXChQ0xbj8wxkziYJP0rQzN4W1WEOVRSDyogEx7iTjpUwz777uVq6IhOSbF5d2xkDB4ydszuxnKgj2yMxXAvW72lW8Fs+JpluC6P2sOqgqfLHQMJj0qw6jsjdbuPaDi6xZlBYgEkmQykwd3JB9uIridp661aJa3eNy+Ua0unVZ/aTyygnIOJ6jjmtVF3do59Ovy08SZvmSwUVGuqBDql5WZ4xwQqnBnykj2qx6fWG1dt3AAwYbWH7yN8Q+wB+hqrW9KFsrYubbl23ZWZEElnPlWMEx69BPWrJa0ni3ktjCwsAQAoMyRHBgR9feqzyksPX6cD1vePvHa7S7yXdDaU2rZu2JAtupkKn7jj15Ab755tXZneVL5YWmVimGx/5rgazsu5rkuWbNzwrVtgobo7KfPMflGQI5YGeKsnZ3d8WlAXbu2qrNEFtogFo612oKeFWOPPDdncpSlazOVr/aGP+BeSQA9omOYF5Jj6VSe3rcaq94e1Wa6dxIk7RJmPr9j61e+/trdobo/uRmM+Iv8AqOtUHvMWTVXiluS1yHYci2NxP9fqwrme0l7q8TZsjzZF1dlnA8G4qQ48QcqYYbgwjnbOMZiasHZWhsvauu1tHndDR7twfnNVDVdoWNPsW2EYXLgMBujt5i3Mjk5+XSrr2PbUWLwAAABIxA+E1zqCakssszVUtbLoZd0+0Eu2jYaPJKbSclRyP9dCtVnvT3UayfFskkM2QTiD+gJOMmDPrioOmNy09zUh0FtGaTMEgQVA5kncYOIIgzJFXzsXtW3rbTqcyCrKRBKkf+emK0waqpJ695MrNOm8UdDzezqh4Wotkur3NiqFXC7GJO47gQTJERiKkXL1tvw25rhFpNtwFAS3mZsefMzHyrDtvSNp9QVMknJJjJkyw/vCCPfcOlbLLjyxAnK+v1P3rwlNxyse8IKWdzUuqJtX0vFiXIuWyLawrgmS0REgx1PFZXb1p/BE3SLdsKy+GAXhi2Dv8oMxMfSpCMpxz7ep9Z5iM1ksRz82/h9vnVd8+RbcrmaPxIP4o3d3iakoQqrIXa24KSWB4gcepr5bZRYNqG3tdFwDaNvlVlIJ3T+b06VsVwQRwvJI59gfevpvKJ3GT+b+ij39ah1XyJ3SRC15U6a3aVrqsLjMYHRgBjzZiPQTXztftAXL9x7e4o5XlYKsFAjBPMc+9Ya7U/KTxHJ9Av8AKrT/ALN+ycfiHjbBCD1MiX/QKPYE/mr3heaszxnaDuiV3Q7qm2fEu8yCBHUcc5ge/Jz0FO3NaLt+0oCli6r1PlDqbhEZjCrPEk07a7wl4t2nBD7gEQje4Az5ifIsckZggDNVju54ra1Xu+VmtoVQCAim8gVRPEZx70jaTSXP68Mu+h5O6zkWjv7rbiIptWhcuwSqboB/a2hz9agahLnhO62E8Y28rI8zhZA3RmDxP6V0e/l5UazvIVSIJJjm7ZHPTn9KrtoKj3dQdQSrQ6LdeFVUkNtkwASQAeeM5rPtEfef7z0y/J6UvhRKs2BcW1qtRaQXLKlvKJIaDMYnGfL6/IUXz21dQVLosAgyCVEAjnmK2Wx4vh6i1qQtobjcEAq4jJJ/Kykc+3zrodj6O2y+Ob+y2u0Kdw2nyiDJEZnmvOnBzlby5dMz1jPBdm7e+m0d+4zFnYkWz18zNsA+QaP8NY9ldjFBq9EzFmIt3VJ4JKjr/wDUWD7RXRXRnV6i0qR+H053tIIDuACoX1AB6e/qKld5LTW9VpbltAbh3W2XdG62VJmYxtIBzX0dOmlQ3fNf531OVOd6lypLcKWrZvQXVSlwxg4yY9MD5SakW9ItxSA4KEEwTu6+xBjrk1v7d0l23qlIRDprynxB1S6c49VbOI53eoFcLW6S5ZAKuSm1bVrAgDeJW6eqQTDff1Pzs6TjPC3n+zpQtJYk7E+52fbQEFgQYOxZBPUfmLFTHHB4iosyfEP5R5EOB+g5IjicCBMk1A1XaYtFhdBtgEqXADLK4gN8JAxG6DxzUnS6oXF2pqGusrbiVWG2yYVwvtAn1HFQ4ySuy8YJO7MzaAVEtl0AJgqZII5kscgz1zNQbdlbLKQg8NVYm43xbixLE/wiW+sATNSjqLNsXCy7BIMTuLcZKqST5v3gBwK53jLcdrItbH8RvEsuCfy4diDGCZCjAMGetXhFvw77/wBLuS0Wps7I0FwFLTMwff4molRllg2/N1O0gH2B9K63d2+rXrusYstnTptEZG99oUx1i2qN/wDdrDT6cIBZtKTuO1pOSSJCgjMnJ4hV3H0m0dk9irut6LDAft9SY+MyMfImMfuqK07PHeVL99/oz7RLDGxH/wBjOp36a5aYuTbukyeGDQTg8ZnH1616VUXs/s+3YXbaRUUmSFAGfXFSq7qVjkt3YpSlSQcXvnc26K+QSIUcf3hXn3bbqmrvO90gPc8NV6TuPtz6n0FXvv68aC/7hR93Uf1qgdqmNVfZmDKbpFtIzvJM8/P6Qxrme0/gXibNk1ZpKrbZLWS90ttLCYHxN7A+3rHSrF3ftHwbqElvLtnk8H/8o/Wq/p3c22UsLbLuRST1OEOeQcQJ9qndma69a3oqB2G0sTHoRjzAZg9K5VGSjO8mbJq8bI4eg7I1VsbEZ9hJx4LgdB8W0k8dYFbuyeydXpbiXVQtB8w2uNwJMggWyOvTaBVgbvPfS4iPp5FyVUrEBwCfOd5gQD0rX2l31e09pGskG621Bt3ScelwQPc1shKne6lm/D0PNudmsrHzvTZ/FWs6S/4ifCVwfWJI4/11qrf7ratQNoJHoQwx9FNXW73hvAT4KmOnr6x5+gr5pe9JuWheW3KMNwMEGM8gmenFVdSk83Ly/QSnHJJFEu9ka0Y8IweIV5j/ALMCljsfWMTusuAQIO1oA+W3Bq8abvPcuqGS1gzyIODHBYHkGsV7fvMSFtBSpE7l/wDXkEdR7/KqynSWVyU6hWE7sark7s+qNjGDEVqbu9qDABbn/ouf1q1/7yXfFFnyBypcDw3jaGg+bdE+0zTV95btoAsqwW2iLTnJ4naxj58VXFTurN59P0Tep0K52D3Rus5NxDk/EVZQFnIAYAyfUcCepEXLti4Qg09lCW6qv7oHHtOJ9vmK4ur716hEZ3ti2qiZFt2IznAYiB6/Ximg1V5VaNjeJksbbzByB8c/+TmplUglr8/QKMm7shDuzqfEF5fjAO3dbkSRE/GOhMDit/ZHZ+oF5GvqXfci7ltMsKHDENmAAR889cVJ0Xb7XTcChC1tijbrbjLZYCW+VYWO1bxYhWthlADKEeFxA6mMVXHTi1rlbgvHloMM3fQkd87Ye9aRlDiCdrcT4lsjp6iqxp7L33P4nTBbVvfaBMZDASyiOGI54iMcmt3eG3q7rWFtOlsLCztMBdwON2ZgH1n1FSe1ezdQbRFnU7H8oBgkbVOcFmyRyevWq1KkW7prPxuuuQjFpW5eZ91rWBGle0QLqPwkJsUeaSpG3HQf5VK1Nsf2XfAEAbNuIiNgHvNaPxiKfB/EBbxQmeNoAPwg4xzBnjNTOz7W7szUKz72CCXiJZbYM49xMCvb2flWi/XPqK/wM9J7GVRYt7fhKKQBxwPStXbPZC39jbmR7ZlHSJWRBwQQRHQipHZZXwbZT4SgI+UVKrvHKuee6/Q/gi4dWv6W4Zfc257bxkn1UwCOI9usftGzctgMqi9YaWDpJZQRiVE7lP7y+oxya9FvWQ3Kg1SNV2XqbAdNJaJd7hYFz+zS3JaFEwvO2AOpNYtp2VVdTRSrOJU30YZQ9i7sUyygw1vcy7WIU+oxAIA9Oh4Gi7qsjW5Glbw1ZBKMN5YnLcyRM5jpV/1F+25nWaa7ZccsoYrMTKvbk/I1pTs/RXLPjrqHFrjc23nH/UQmawLZ68LpPLvibN/CVm0Vyz2R5RbuXl2hChW2sFlJkhoknzewqbasNPhaW3J6xEjPLNkL67mlvRSa6ZbQW4AuXNSx4tr5p/woFQ/WuoNTdfTkWbZsXN4UWyolV3CSRG34ZMjA45FFslRv+x+gltK/8o5ujsDR3QNj6rUvm54Yxatddik46fxN1PAqx9wtM0Xrz22Vr1xmlxDbJ8gI6Y6fKu12N2fbtqdiAbuTyW92PU10QK61GkoLI59SpiPtKUr3PIUpSgOD36SdDdHunHtdSvPO3tIj6q4rqdtq9vBJ/NLREHp/lXo3fG2zaR0QEszW1AHWbqT+k1Qe3CDqbvm2kXW68iTj59a5vtL4Y25mzY9WRUtLqAy3bZOx5BMiQMg4/UcYqTauB3vqNwwqFgCM7WmD1gMOOpqFqLtx1mwyg7wrbgehG4jjkY9/astZce6tw6W4guoQGVwQpj16gxww6Y9I4qjfLtaZ/M3uxnYtW7VtdMguNbygIyQwyWD/AL27r0b0g1heRNHZRWuOxN1DLEtE3AWzGBzkxP6V0reoUXUtgiQjEQPKPhA/VWx7e9YaXs+6FVNQFdmyXUcPOIBH7sR6QR1qyu3d+PiVy0IzoyNc1HiXTK+W0R5QFHpEjqfXP0rRbJLLqouJut7RaY4BJknb0ODn0E19vPqEN9rhtvbjybAxcoAdw2+/oOp+gaVHDb9+614a7AfizBPTkj+npVbWXDtaF0fLGnS/bG7cF8VrnJU4uMV+axn61H1gTWtd0z2ro8IqVuwVmYYFT6jGD7GPSZptQH8NrbAWgWDq0qQeVwR0P5cDgg01GoNzxhZILKVTzyqyQJYH8xGeD06TNSm1L7dMyrSaFztS3+INgbiwtETwDLAEbsCccj0PpWlnFtLdpbl11O47xtOFywJIyM4H64xNsaXdui2m9RHwyjCBxj245xBmAaj6jXInhWbjxcMsQoMKArSSchRJEbqjDpZd55kq3Eh9o2BYS6we8Tcl7gUB2jbBJJGB8hPpMVLtFbuy6j3NiphyxG4nrAgMfUkETgDmoegL2EvNdveMhYldolypzkjJaDEekDArfZRne34d5Qig/swkmTG1gMRt/dPE9MR6Wbyv8/l4fIg+3XGoDWrd27adXAulcHABwx9eJGfoKzOuW6b1qy5W6UHnCwRMjfkRGMHriOax7ad7ni2rDi2UaS7ISGxwJ5zIz6Dkc5s5dbgRvDvEbPEKGDAwfoxMfXoaq42XfTN5aEsy12vFt7KbLt0lgAygHzbWBkzAPU1Bv2G0Vm5+HtC5dLm6wLeVAxzJxI/9RxUzQP4SpZZ2uMASWg4aehjCyTHp8qjaYnT+NeuXTeN25u2qhmCYAgTJAjPEL0olbL1zz8ir59o33LSkLqnsbr4teRBG+SskTME/aJ96n9k3C/ZN99u1mtbiOoJQT74M81H0w8y3Be22yICMpB9esEEYxHt0qfpjPZ+qjODB6GVrXsD/ALkvXLoeddWgegd3/wD4WxAj9mmP8IroVzO7JB0lgrMeGsTzx1rp13zlCkUpQGu7ZDc9K4Gq7po+5Sx8N3FxkxG8NJI8pIk85zniTVjpVXFMlSaIVns8D2+Uenyrc2mB5JPzrfSmFC58VYwMV9pSrEClKUArG4+0EngCftWVKArV3vlojp0vm55HYBQVht0gHB4KzJrXdTRXrbXl2FXJly8Zn1PAn5Vp7T1Y8qX7ll7atYcPtAXcNQweZJAiE+RmrU1lGGVVgYPAIPpVJQjNWaLqTjoUbVfhUQPgI+FKsWJ54gk1Hudq6NV83iR8n/oa9AXSoOEUfICtjWweQD9K8lstLl9vQvv5Hnmm7X0RMpvJgnqcD2JqZe7b0xAY7j6Y9sdfSrkuktgyEUH2Ar4dFb/6af8AaP8AKrLZ6S0X29A60jz/APtfQRMufbzn9JrJNbo3yqXjHO1X6+sVf10dscIq/IR/KtoQVD2Wj/z9vQfyJ8zzW/2vohlhcEGDO7HzG6f0pd7a0E5Fw9MB4/QxxXoz6VDyoNfF0iAQFEUWy0f+ft6Dfz5nn9nt3RAQqOR8Pwn19SZ5r42s0bDebV0iZBkxM8jz+tehnTJBG1YPOKx/Bp+4KpLZovRFlXfE8+/tPQjpcx7P/nH1rYnaGiXMP68s2flJr0FrQPIrWdJb/cX7CrLZaSWn29CN/LmUK/rNCkA2iekeGT9/0rFu0dCsQh9SAjce8kdfWvQlsqBAGBWLaVCZKAn3FHs0Lad/Qb93KH/a2iHEsSI+An3Aya0XNdolnc13PrvEZ6AHH0r0JNGgIIUAj/X1r7c0qN8SA/MTUfxaV7td/QfyJHnCduaAnG87OfKT95MkCnavbul/CXEtNtLjaAREsfXqcc/avQ27OtHm0nEfCOPf1rnd49DpxprviKirsOSAIO0xB9Z4q0KEISxJd/RB1nLJlc0vfexZ0i7GV2tov7Pg8eYAkZir3ZublDREic15ydQ3hWLdltNYnTF3uMMoAQpz0knkjoatnd/tUOqobi3H2gswkBum5A35SfSveVln+zyaO7SlKFRSlKAUpSgFKUoBSlKAUpSgIJ7HseF4BtKbU7thEid26c/xZqaBGBX2lAKUpQClKUApSlAKUpQClKUApSlAKUpQClKUAqB232Vb1Vl7N0SrDoYIPQg9CDU+lAcC13S06qg2BjbtGyC0mUadwOc8n3EmuZc7p3dOwfQ3FSYD23ypWcwSCwI6c/OrlSpu+ZJz+ze0Q65VkIMMrDKnqDGIngjB9a6FRbmhUmZYMODPHqPkeoppC0kMZjnM/KqJtZMO3AlUpSrEClKUApSlAKUpQClKUApSlAKUpQClKUApSlAKUpQClKUApSlAKUpQClKUApSlAKUpQCvkda+0oBSlKAUpSgFKUoBSlK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86094" y="-1139370"/>
            <a:ext cx="42195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364" y="60325"/>
            <a:ext cx="1988011" cy="13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707"/>
            <a:ext cx="10515600" cy="753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2</a:t>
            </a:r>
            <a:r>
              <a:rPr lang="en-GB" b="1" baseline="30000" dirty="0">
                <a:latin typeface="+mn-lt"/>
              </a:rPr>
              <a:t>nd</a:t>
            </a:r>
            <a:r>
              <a:rPr lang="en-GB" b="1" dirty="0">
                <a:latin typeface="+mn-lt"/>
              </a:rPr>
              <a:t> part of the 1</a:t>
            </a:r>
            <a:r>
              <a:rPr lang="en-GB" b="1" baseline="30000" dirty="0">
                <a:latin typeface="+mn-lt"/>
              </a:rPr>
              <a:t>st</a:t>
            </a:r>
            <a:r>
              <a:rPr lang="en-GB" b="1" dirty="0">
                <a:latin typeface="+mn-lt"/>
              </a:rPr>
              <a:t> verse: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102660"/>
            <a:ext cx="11134165" cy="575534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10000"/>
              </a:lnSpc>
              <a:buNone/>
            </a:pPr>
            <a:r>
              <a:rPr lang="en-GB" sz="4200" dirty="0"/>
              <a:t>…</a:t>
            </a:r>
            <a:r>
              <a:rPr lang="fa-IR" sz="4200" dirty="0"/>
              <a:t>وَاتَّقُوا اللَّهَ ۚ إِنَّ اللَّهَ سَمِيعٌ عَلِيمٌ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/>
              <a:t>[49:1] …and be God-conscious; indeed Allah is all-Hearing, all-Knowing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We need to be God-Conscious all the time. 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Can you guess what the term in Arabic is for God-Consciousness?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86" y="234651"/>
            <a:ext cx="144018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4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447"/>
            <a:ext cx="10515600" cy="10602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Taqwa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2095"/>
            <a:ext cx="8363989" cy="56859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Taqwa is the strength to constantly guard oneself from saying or doing something that will displease God. 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r>
              <a:rPr lang="en-GB" dirty="0"/>
              <a:t>The more we listen to God and worship Him, the stronger our </a:t>
            </a:r>
            <a:r>
              <a:rPr lang="en-GB" dirty="0" err="1"/>
              <a:t>Taqwa</a:t>
            </a:r>
            <a:r>
              <a:rPr lang="en-GB" dirty="0"/>
              <a:t> becomes.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Fasting helps one to gain </a:t>
            </a:r>
            <a:r>
              <a:rPr lang="en-GB" dirty="0" err="1"/>
              <a:t>Taqwa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ar-SA" sz="3000" dirty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19"/>
          <a:stretch/>
        </p:blipFill>
        <p:spPr>
          <a:xfrm>
            <a:off x="9097270" y="829338"/>
            <a:ext cx="2770534" cy="43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508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TAFSĪR SŪRAT AL-ḤUJURĀT</vt:lpstr>
      <vt:lpstr>Starter Activity</vt:lpstr>
      <vt:lpstr>Can you guess the picture?</vt:lpstr>
      <vt:lpstr>Some themes discussed in this chapter:</vt:lpstr>
      <vt:lpstr>Bismillāh</vt:lpstr>
      <vt:lpstr>1st verse:</vt:lpstr>
      <vt:lpstr>1st verse cont...</vt:lpstr>
      <vt:lpstr>2nd part of the 1st verse:</vt:lpstr>
      <vt:lpstr>Taqwa</vt:lpstr>
      <vt:lpstr>Taqwa brings with it many blessings: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TAFSĪR SŪRAT AL-ḤUJURĀT</dc:title>
  <dc:creator>Masuma Jaffer</dc:creator>
  <cp:lastModifiedBy>Rumina Hashmani</cp:lastModifiedBy>
  <cp:revision>60</cp:revision>
  <dcterms:created xsi:type="dcterms:W3CDTF">2015-12-17T23:16:10Z</dcterms:created>
  <dcterms:modified xsi:type="dcterms:W3CDTF">2017-02-06T15:09:38Z</dcterms:modified>
</cp:coreProperties>
</file>