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0152F-59CA-4BCE-A47A-67C25A7F5999}" type="datetimeFigureOut">
              <a:rPr lang="en-GB" smtClean="0"/>
              <a:t>04/02/2017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ED343-9D81-40C5-8CB2-344179FE263F}" type="slidenum">
              <a:rPr lang="en-GB" smtClean="0"/>
              <a:t>‹#›</a:t>
            </a:fld>
            <a:endParaRPr lang="en-GB"/>
          </a:p>
        </p:txBody>
      </p:sp>
    </p:spTree>
    <p:extLst>
      <p:ext uri="{BB962C8B-B14F-4D97-AF65-F5344CB8AC3E}">
        <p14:creationId xmlns:p14="http://schemas.microsoft.com/office/powerpoint/2010/main" val="26309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Quran refers to this man as a </a:t>
            </a:r>
            <a:r>
              <a:rPr lang="en-GB" dirty="0" err="1"/>
              <a:t>Shiah</a:t>
            </a:r>
            <a:r>
              <a:rPr lang="en-GB" dirty="0"/>
              <a:t> of Prophet Musa (A). </a:t>
            </a:r>
            <a:r>
              <a:rPr lang="en-GB" dirty="0" err="1"/>
              <a:t>Shiah</a:t>
            </a:r>
            <a:r>
              <a:rPr lang="en-GB" dirty="0"/>
              <a:t> in this verse does not signify cultural or racial ties, it is used to express ones following of a person. This man calls out to Prophet Musa (A) for help.</a:t>
            </a:r>
          </a:p>
          <a:p>
            <a:endParaRPr lang="en-GB" dirty="0"/>
          </a:p>
        </p:txBody>
      </p:sp>
      <p:sp>
        <p:nvSpPr>
          <p:cNvPr id="4" name="Slide Number Placeholder 3"/>
          <p:cNvSpPr>
            <a:spLocks noGrp="1"/>
          </p:cNvSpPr>
          <p:nvPr>
            <p:ph type="sldNum" sz="quarter" idx="10"/>
          </p:nvPr>
        </p:nvSpPr>
        <p:spPr/>
        <p:txBody>
          <a:bodyPr/>
          <a:lstStyle/>
          <a:p>
            <a:fld id="{2EF5683F-D346-4243-BCBF-76BD2E11EDD0}" type="slidenum">
              <a:rPr lang="en-GB" smtClean="0"/>
              <a:pPr/>
              <a:t>5</a:t>
            </a:fld>
            <a:endParaRPr lang="en-GB"/>
          </a:p>
        </p:txBody>
      </p:sp>
    </p:spTree>
    <p:extLst>
      <p:ext uri="{BB962C8B-B14F-4D97-AF65-F5344CB8AC3E}">
        <p14:creationId xmlns:p14="http://schemas.microsoft.com/office/powerpoint/2010/main" val="96808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C2BD27-17B3-4E7C-B2E7-C2EE35A817DD}"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273285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2BD27-17B3-4E7C-B2E7-C2EE35A817DD}"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326893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2BD27-17B3-4E7C-B2E7-C2EE35A817DD}"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93626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2BD27-17B3-4E7C-B2E7-C2EE35A817DD}"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123293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2BD27-17B3-4E7C-B2E7-C2EE35A817DD}" type="datetimeFigureOut">
              <a:rPr lang="en-GB" smtClean="0"/>
              <a:t>04/02/2017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75647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C2BD27-17B3-4E7C-B2E7-C2EE35A817DD}" type="datetimeFigureOut">
              <a:rPr lang="en-GB" smtClean="0"/>
              <a:t>04/02/2017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129981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C2BD27-17B3-4E7C-B2E7-C2EE35A817DD}" type="datetimeFigureOut">
              <a:rPr lang="en-GB" smtClean="0"/>
              <a:t>04/02/2017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80818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C2BD27-17B3-4E7C-B2E7-C2EE35A817DD}" type="datetimeFigureOut">
              <a:rPr lang="en-GB" smtClean="0"/>
              <a:t>04/02/2017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400576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2BD27-17B3-4E7C-B2E7-C2EE35A817DD}" type="datetimeFigureOut">
              <a:rPr lang="en-GB" smtClean="0"/>
              <a:t>04/02/2017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370086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2BD27-17B3-4E7C-B2E7-C2EE35A817DD}" type="datetimeFigureOut">
              <a:rPr lang="en-GB" smtClean="0"/>
              <a:t>04/02/2017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33113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2BD27-17B3-4E7C-B2E7-C2EE35A817DD}" type="datetimeFigureOut">
              <a:rPr lang="en-GB" smtClean="0"/>
              <a:t>04/02/2017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54B96-6CD3-421E-A338-F7E261E71C69}" type="slidenum">
              <a:rPr lang="en-GB" smtClean="0"/>
              <a:t>‹#›</a:t>
            </a:fld>
            <a:endParaRPr lang="en-GB"/>
          </a:p>
        </p:txBody>
      </p:sp>
    </p:spTree>
    <p:extLst>
      <p:ext uri="{BB962C8B-B14F-4D97-AF65-F5344CB8AC3E}">
        <p14:creationId xmlns:p14="http://schemas.microsoft.com/office/powerpoint/2010/main" val="404669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2BD27-17B3-4E7C-B2E7-C2EE35A817DD}" type="datetimeFigureOut">
              <a:rPr lang="en-GB" smtClean="0"/>
              <a:t>04/02/2017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54B96-6CD3-421E-A338-F7E261E71C69}" type="slidenum">
              <a:rPr lang="en-GB" smtClean="0"/>
              <a:t>‹#›</a:t>
            </a:fld>
            <a:endParaRPr lang="en-GB"/>
          </a:p>
        </p:txBody>
      </p:sp>
    </p:spTree>
    <p:extLst>
      <p:ext uri="{BB962C8B-B14F-4D97-AF65-F5344CB8AC3E}">
        <p14:creationId xmlns:p14="http://schemas.microsoft.com/office/powerpoint/2010/main" val="3013964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708920"/>
            <a:ext cx="6264696" cy="1323439"/>
          </a:xfrm>
          <a:prstGeom prst="rect">
            <a:avLst/>
          </a:prstGeom>
          <a:noFill/>
        </p:spPr>
        <p:txBody>
          <a:bodyPr wrap="square" rtlCol="0">
            <a:spAutoFit/>
          </a:bodyPr>
          <a:lstStyle/>
          <a:p>
            <a:r>
              <a:rPr lang="en-GB" sz="8000" dirty="0"/>
              <a:t>Lesson 7 and 8</a:t>
            </a:r>
          </a:p>
        </p:txBody>
      </p:sp>
    </p:spTree>
    <p:extLst>
      <p:ext uri="{BB962C8B-B14F-4D97-AF65-F5344CB8AC3E}">
        <p14:creationId xmlns:p14="http://schemas.microsoft.com/office/powerpoint/2010/main" val="2363898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70267" cy="4154984"/>
          </a:xfrm>
          <a:prstGeom prst="rect">
            <a:avLst/>
          </a:prstGeom>
        </p:spPr>
        <p:txBody>
          <a:bodyPr wrap="none">
            <a:spAutoFit/>
          </a:bodyPr>
          <a:lstStyle/>
          <a:p>
            <a:r>
              <a:rPr lang="en-GB" sz="4400" dirty="0"/>
              <a:t>Surat al-</a:t>
            </a:r>
            <a:r>
              <a:rPr lang="en-GB" sz="4400" dirty="0" err="1"/>
              <a:t>Qasas</a:t>
            </a:r>
            <a:r>
              <a:rPr lang="en-GB" sz="4400" dirty="0"/>
              <a:t>: Verse 17</a:t>
            </a:r>
          </a:p>
          <a:p>
            <a:r>
              <a:rPr lang="en-GB" sz="4400" dirty="0"/>
              <a:t>Why did Musa say this?</a:t>
            </a:r>
          </a:p>
          <a:p>
            <a:r>
              <a:rPr lang="en-GB" sz="4400" dirty="0"/>
              <a:t>What does it show about</a:t>
            </a:r>
          </a:p>
          <a:p>
            <a:r>
              <a:rPr lang="en-GB" sz="4400" dirty="0"/>
              <a:t>his personality? </a:t>
            </a:r>
          </a:p>
          <a:p>
            <a:r>
              <a:rPr lang="en-GB" sz="4400" dirty="0"/>
              <a:t>Would you have said the same thing</a:t>
            </a:r>
          </a:p>
          <a:p>
            <a:r>
              <a:rPr lang="en-GB" sz="4400" dirty="0"/>
              <a:t>in the same situation?</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3" y="4365641"/>
            <a:ext cx="3403263" cy="227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32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heel(1)">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8194"/>
                                        </p:tgtEl>
                                        <p:attrNameLst>
                                          <p:attrName>style.visibility</p:attrName>
                                        </p:attrNameLst>
                                      </p:cBhvr>
                                      <p:to>
                                        <p:strVal val="visible"/>
                                      </p:to>
                                    </p:set>
                                    <p:animEffect transition="in" filter="wheel(1)">
                                      <p:cBhvr>
                                        <p:cTn id="33"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064896" cy="1938992"/>
          </a:xfrm>
          <a:prstGeom prst="rect">
            <a:avLst/>
          </a:prstGeom>
        </p:spPr>
        <p:txBody>
          <a:bodyPr wrap="square">
            <a:spAutoFit/>
          </a:bodyPr>
          <a:lstStyle/>
          <a:p>
            <a:r>
              <a:rPr lang="es-ES" sz="4000" dirty="0"/>
              <a:t>Surat al-</a:t>
            </a:r>
            <a:r>
              <a:rPr lang="es-ES" sz="4000" dirty="0" err="1"/>
              <a:t>Qasas</a:t>
            </a:r>
            <a:r>
              <a:rPr lang="es-ES" sz="4000" dirty="0"/>
              <a:t>: verse 18-19</a:t>
            </a:r>
          </a:p>
          <a:p>
            <a:r>
              <a:rPr lang="es-ES" sz="4000" dirty="0" err="1"/>
              <a:t>Read</a:t>
            </a:r>
            <a:r>
              <a:rPr lang="es-ES" sz="4000" dirty="0"/>
              <a:t> </a:t>
            </a:r>
            <a:r>
              <a:rPr lang="es-ES" sz="4000" dirty="0" err="1"/>
              <a:t>the</a:t>
            </a:r>
            <a:r>
              <a:rPr lang="es-ES" sz="4000" dirty="0"/>
              <a:t> sura and </a:t>
            </a:r>
            <a:r>
              <a:rPr lang="es-ES" sz="4000" dirty="0" err="1"/>
              <a:t>tell</a:t>
            </a:r>
            <a:r>
              <a:rPr lang="es-ES" sz="4000" dirty="0"/>
              <a:t> </a:t>
            </a:r>
            <a:r>
              <a:rPr lang="es-ES" sz="4000" dirty="0" err="1"/>
              <a:t>the</a:t>
            </a:r>
            <a:r>
              <a:rPr lang="es-ES" sz="4000" dirty="0"/>
              <a:t> </a:t>
            </a:r>
            <a:r>
              <a:rPr lang="es-ES" sz="4000" dirty="0" err="1"/>
              <a:t>person</a:t>
            </a:r>
            <a:r>
              <a:rPr lang="es-ES" sz="4000" dirty="0"/>
              <a:t> </a:t>
            </a:r>
            <a:r>
              <a:rPr lang="es-ES" sz="4000" dirty="0" err="1"/>
              <a:t>next</a:t>
            </a:r>
            <a:r>
              <a:rPr lang="es-ES" sz="4000" dirty="0"/>
              <a:t> to </a:t>
            </a:r>
            <a:r>
              <a:rPr lang="es-ES" sz="4000" dirty="0" err="1"/>
              <a:t>you</a:t>
            </a:r>
            <a:r>
              <a:rPr lang="es-ES" sz="4000" dirty="0"/>
              <a:t> </a:t>
            </a:r>
            <a:r>
              <a:rPr lang="es-ES" sz="4000" dirty="0" err="1"/>
              <a:t>what</a:t>
            </a:r>
            <a:r>
              <a:rPr lang="es-ES" sz="4000" dirty="0"/>
              <a:t> </a:t>
            </a:r>
            <a:r>
              <a:rPr lang="es-ES" sz="4000" dirty="0" err="1"/>
              <a:t>happened</a:t>
            </a:r>
            <a:r>
              <a:rPr lang="es-ES" sz="4000" dirty="0"/>
              <a:t> </a:t>
            </a:r>
            <a:r>
              <a:rPr lang="es-ES" sz="4000" dirty="0" err="1"/>
              <a:t>next</a:t>
            </a:r>
            <a:r>
              <a:rPr lang="es-ES" sz="4000" dirty="0"/>
              <a:t>!</a:t>
            </a:r>
          </a:p>
        </p:txBody>
      </p:sp>
      <p:pic>
        <p:nvPicPr>
          <p:cNvPr id="9218" name="Picture 2" descr="Image result for n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5" y="2847715"/>
            <a:ext cx="6704361" cy="336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6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9036496" cy="2954655"/>
          </a:xfrm>
          <a:prstGeom prst="rect">
            <a:avLst/>
          </a:prstGeom>
          <a:noFill/>
        </p:spPr>
        <p:txBody>
          <a:bodyPr wrap="square" rtlCol="0">
            <a:spAutoFit/>
          </a:bodyPr>
          <a:lstStyle/>
          <a:p>
            <a:r>
              <a:rPr lang="en-GB" sz="2800" dirty="0"/>
              <a:t>Prophet Musa (A) is now a fugitive, he is in hiding because he knows that Pharaohs guards are looking to arrest him. The next day, the same </a:t>
            </a:r>
            <a:r>
              <a:rPr lang="en-GB" sz="2800" dirty="0" err="1"/>
              <a:t>Shiah</a:t>
            </a:r>
            <a:r>
              <a:rPr lang="en-GB" sz="2800" dirty="0"/>
              <a:t> gets into another fight and calls Prophet Musa (A) for help. This time Prophet Musa (A) replies to this </a:t>
            </a:r>
            <a:r>
              <a:rPr lang="en-GB" sz="2800" dirty="0" err="1"/>
              <a:t>Shiah</a:t>
            </a:r>
            <a:r>
              <a:rPr lang="en-GB" sz="2800" dirty="0"/>
              <a:t> and tells him that he is clearly misguided and that he is causing disruption with no benefit to anyone. </a:t>
            </a:r>
          </a:p>
          <a:p>
            <a:endParaRPr lang="en-GB" dirty="0"/>
          </a:p>
        </p:txBody>
      </p:sp>
      <p:pic>
        <p:nvPicPr>
          <p:cNvPr id="10242" name="Picture 2" descr="Image result for hi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7691" y="3573016"/>
            <a:ext cx="3556122" cy="235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9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excu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5148064" cy="23846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2143377"/>
            <a:ext cx="8280920" cy="4524315"/>
          </a:xfrm>
          <a:prstGeom prst="rect">
            <a:avLst/>
          </a:prstGeom>
        </p:spPr>
        <p:txBody>
          <a:bodyPr wrap="square">
            <a:spAutoFit/>
          </a:bodyPr>
          <a:lstStyle/>
          <a:p>
            <a:r>
              <a:rPr lang="en-GB" sz="2400" dirty="0"/>
              <a:t>Earlier it was mentioned that Pharaoh treated Prophet Musa (A) like his own son and that killing a guard was not a big deal because Prophet Musa (A) was one of the princes. However Prophet Musa (A) is now around the age of 20 and Pharaoh over the years began to realise that he had made a mistake by keeping Prophet Musa (A) in his palace. Pharaoh was now looking for excuses to get rid of Prophet Musa (A) so he started to send him into the front lines of many battles. This incident with the Coptic guard was now the perfect excuse for Pharaoh to get Prophet Musa (A) killed. The news of the death of the guard reached the palace of Pharaoh and Pharaoh held a meeting with his council to decide the fate of Prophet Musa (A)</a:t>
            </a:r>
          </a:p>
        </p:txBody>
      </p:sp>
    </p:spTree>
    <p:extLst>
      <p:ext uri="{BB962C8B-B14F-4D97-AF65-F5344CB8AC3E}">
        <p14:creationId xmlns:p14="http://schemas.microsoft.com/office/powerpoint/2010/main" val="1564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wipe(down)">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5472608" cy="1138773"/>
          </a:xfrm>
          <a:prstGeom prst="rect">
            <a:avLst/>
          </a:prstGeom>
          <a:noFill/>
        </p:spPr>
        <p:txBody>
          <a:bodyPr wrap="square" rtlCol="0">
            <a:spAutoFit/>
          </a:bodyPr>
          <a:lstStyle/>
          <a:p>
            <a:r>
              <a:rPr lang="en-GB" sz="3200" dirty="0"/>
              <a:t>What can we learn from this change in the pla</a:t>
            </a:r>
            <a:r>
              <a:rPr lang="en-GB" sz="2800" dirty="0"/>
              <a:t>n</a:t>
            </a:r>
            <a:r>
              <a:rPr lang="en-GB" sz="3600" dirty="0"/>
              <a:t>?</a:t>
            </a:r>
          </a:p>
        </p:txBody>
      </p:sp>
    </p:spTree>
    <p:extLst>
      <p:ext uri="{BB962C8B-B14F-4D97-AF65-F5344CB8AC3E}">
        <p14:creationId xmlns:p14="http://schemas.microsoft.com/office/powerpoint/2010/main" val="88458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21410"/>
            <a:ext cx="8784976" cy="2677656"/>
          </a:xfrm>
          <a:prstGeom prst="rect">
            <a:avLst/>
          </a:prstGeom>
        </p:spPr>
        <p:txBody>
          <a:bodyPr wrap="square">
            <a:spAutoFit/>
          </a:bodyPr>
          <a:lstStyle/>
          <a:p>
            <a:r>
              <a:rPr lang="en-GB" sz="2800" dirty="0"/>
              <a:t>This incident with the Coptic guard changed the ideas and plans of Prophet Musa (A). However, this incident again shows us that we plan and Allah (SWT) plans. This incident was the plan of Allah (SWT). Even though Prophet Musa (A) thought that he made a mistake, through hindsight, one knows that this was all part of Allah (SWT)s greater plan.</a:t>
            </a:r>
          </a:p>
        </p:txBody>
      </p:sp>
      <p:pic>
        <p:nvPicPr>
          <p:cNvPr id="12290" name="Picture 2" descr="Image result for gods pl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140968"/>
            <a:ext cx="6097817" cy="343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5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7920880" cy="3970318"/>
          </a:xfrm>
          <a:prstGeom prst="rect">
            <a:avLst/>
          </a:prstGeom>
        </p:spPr>
        <p:txBody>
          <a:bodyPr wrap="square">
            <a:spAutoFit/>
          </a:bodyPr>
          <a:lstStyle/>
          <a:p>
            <a:r>
              <a:rPr lang="en-GB" sz="3600" b="1" dirty="0"/>
              <a:t>Prophet Musa (A) </a:t>
            </a:r>
          </a:p>
          <a:p>
            <a:r>
              <a:rPr lang="en-GB" sz="3600" dirty="0"/>
              <a:t>Learning objectives: </a:t>
            </a:r>
          </a:p>
          <a:p>
            <a:pPr marL="285750" indent="-285750">
              <a:buFont typeface="Wingdings" panose="05000000000000000000" pitchFamily="2" charset="2"/>
              <a:buChar char="ü"/>
            </a:pPr>
            <a:r>
              <a:rPr lang="en-GB" sz="3600" dirty="0"/>
              <a:t>To know that Prophet Musa (A) had </a:t>
            </a:r>
            <a:r>
              <a:rPr lang="en-GB" sz="3600" dirty="0" err="1"/>
              <a:t>Shiahs</a:t>
            </a:r>
            <a:r>
              <a:rPr lang="en-GB" sz="3600" dirty="0"/>
              <a:t> before he became Prophet. </a:t>
            </a:r>
          </a:p>
          <a:p>
            <a:endParaRPr lang="en-GB" sz="3600" dirty="0"/>
          </a:p>
          <a:p>
            <a:pPr marL="285750" indent="-285750">
              <a:buFont typeface="Wingdings" panose="05000000000000000000" pitchFamily="2" charset="2"/>
              <a:buChar char="ü"/>
            </a:pPr>
            <a:r>
              <a:rPr lang="en-GB" sz="3600" dirty="0"/>
              <a:t>To learn about the incident that changed Prophet Musa (A)s life</a:t>
            </a:r>
            <a:r>
              <a:rPr lang="en-GB" dirty="0"/>
              <a:t>.</a:t>
            </a:r>
          </a:p>
        </p:txBody>
      </p:sp>
    </p:spTree>
    <p:extLst>
      <p:ext uri="{BB962C8B-B14F-4D97-AF65-F5344CB8AC3E}">
        <p14:creationId xmlns:p14="http://schemas.microsoft.com/office/powerpoint/2010/main" val="359278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640960" cy="4770537"/>
          </a:xfrm>
          <a:prstGeom prst="rect">
            <a:avLst/>
          </a:prstGeom>
        </p:spPr>
        <p:txBody>
          <a:bodyPr wrap="square">
            <a:spAutoFit/>
          </a:bodyPr>
          <a:lstStyle/>
          <a:p>
            <a:r>
              <a:rPr lang="en-GB" sz="5400" b="1" dirty="0"/>
              <a:t>Surat al-</a:t>
            </a:r>
            <a:r>
              <a:rPr lang="en-GB" sz="5400" b="1" dirty="0" err="1"/>
              <a:t>Qasas</a:t>
            </a:r>
            <a:r>
              <a:rPr lang="en-GB" sz="5400" b="1" dirty="0"/>
              <a:t>: Verse 15 </a:t>
            </a:r>
          </a:p>
          <a:p>
            <a:endParaRPr lang="en-GB" sz="5400" b="1" dirty="0"/>
          </a:p>
          <a:p>
            <a:r>
              <a:rPr lang="en-GB" sz="2800" dirty="0"/>
              <a:t>Ponder over the verse mentioned above. Why is the term </a:t>
            </a:r>
            <a:r>
              <a:rPr lang="en-GB" sz="2800" dirty="0" err="1"/>
              <a:t>Shiah</a:t>
            </a:r>
            <a:r>
              <a:rPr lang="en-GB" sz="2800" dirty="0"/>
              <a:t> used in the verse? Even though Prophet Musa (A) had not reached the stage of </a:t>
            </a:r>
            <a:r>
              <a:rPr lang="en-GB" sz="2800" dirty="0" err="1"/>
              <a:t>prophethood</a:t>
            </a:r>
            <a:r>
              <a:rPr lang="en-GB" sz="2800" dirty="0"/>
              <a:t>, he was still considered a leader amongst the </a:t>
            </a:r>
            <a:r>
              <a:rPr lang="en-GB" sz="2800" dirty="0" err="1"/>
              <a:t>Banu</a:t>
            </a:r>
            <a:r>
              <a:rPr lang="en-GB" sz="2800" dirty="0"/>
              <a:t> </a:t>
            </a:r>
            <a:r>
              <a:rPr lang="en-GB" sz="2800" dirty="0" err="1"/>
              <a:t>Israil</a:t>
            </a:r>
            <a:r>
              <a:rPr lang="en-GB" sz="2800" dirty="0"/>
              <a:t> due to his position within the palace. How do you think Prophet </a:t>
            </a:r>
          </a:p>
          <a:p>
            <a:r>
              <a:rPr lang="en-GB" sz="2800" dirty="0"/>
              <a:t>Musa (A)s life changed after this incident? </a:t>
            </a:r>
          </a:p>
          <a:p>
            <a:endParaRPr lang="en-GB" sz="2800" b="1" dirty="0"/>
          </a:p>
        </p:txBody>
      </p:sp>
      <p:pic>
        <p:nvPicPr>
          <p:cNvPr id="1026" name="Picture 2" descr="Image result for life chang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008" y="4509120"/>
            <a:ext cx="4126160"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02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heel(1)">
                                      <p:cBhvr>
                                        <p:cTn id="15"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064896" cy="2677656"/>
          </a:xfrm>
          <a:prstGeom prst="rect">
            <a:avLst/>
          </a:prstGeom>
        </p:spPr>
        <p:txBody>
          <a:bodyPr wrap="square">
            <a:spAutoFit/>
          </a:bodyPr>
          <a:lstStyle/>
          <a:p>
            <a:r>
              <a:rPr lang="en-GB" sz="2800" dirty="0"/>
              <a:t>As the verse states, Prophet Musa (A) entered the city when the people were not expecting him and hence he witnessed how the </a:t>
            </a:r>
            <a:r>
              <a:rPr lang="en-GB" sz="2800" dirty="0" err="1"/>
              <a:t>Banu</a:t>
            </a:r>
            <a:r>
              <a:rPr lang="en-GB" sz="2800" dirty="0"/>
              <a:t> </a:t>
            </a:r>
            <a:r>
              <a:rPr lang="en-GB" sz="2800" dirty="0" err="1"/>
              <a:t>Israil</a:t>
            </a:r>
            <a:r>
              <a:rPr lang="en-GB" sz="2800" dirty="0"/>
              <a:t> were really treated. This was an eye opening experience for Prophet Musa (A). He now saw the reality of how his people were actually being treated.</a:t>
            </a:r>
          </a:p>
        </p:txBody>
      </p:sp>
      <p:sp>
        <p:nvSpPr>
          <p:cNvPr id="3" name="AutoShape 2" descr="Image result for tru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tru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trut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573016"/>
            <a:ext cx="56959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84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892480" cy="1477328"/>
          </a:xfrm>
          <a:prstGeom prst="rect">
            <a:avLst/>
          </a:prstGeom>
        </p:spPr>
        <p:txBody>
          <a:bodyPr wrap="square">
            <a:spAutoFit/>
          </a:bodyPr>
          <a:lstStyle/>
          <a:p>
            <a:r>
              <a:rPr lang="en-GB" dirty="0"/>
              <a:t>He then noticed that there were two men fighting each other. They were actually trying to kill each other. One of the men was from </a:t>
            </a:r>
            <a:r>
              <a:rPr lang="en-GB" dirty="0" err="1"/>
              <a:t>Banu</a:t>
            </a:r>
            <a:r>
              <a:rPr lang="en-GB" dirty="0"/>
              <a:t> </a:t>
            </a:r>
            <a:r>
              <a:rPr lang="en-GB" dirty="0" err="1"/>
              <a:t>Israil</a:t>
            </a:r>
            <a:r>
              <a:rPr lang="en-GB" dirty="0"/>
              <a:t>.</a:t>
            </a:r>
          </a:p>
          <a:p>
            <a:r>
              <a:rPr lang="en-GB" b="1" dirty="0"/>
              <a:t>What does the word Shia tell you?</a:t>
            </a:r>
          </a:p>
          <a:p>
            <a:endParaRPr lang="en-GB" dirty="0"/>
          </a:p>
          <a:p>
            <a:endParaRPr lang="en-GB" dirty="0"/>
          </a:p>
        </p:txBody>
      </p:sp>
      <p:pic>
        <p:nvPicPr>
          <p:cNvPr id="3074" name="Picture 2" descr="Image result for two men figh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16288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4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circle(in)">
                                      <p:cBhvr>
                                        <p:cTn id="2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496944" cy="2246769"/>
          </a:xfrm>
          <a:prstGeom prst="rect">
            <a:avLst/>
          </a:prstGeom>
        </p:spPr>
        <p:txBody>
          <a:bodyPr wrap="square">
            <a:spAutoFit/>
          </a:bodyPr>
          <a:lstStyle/>
          <a:p>
            <a:r>
              <a:rPr lang="en-GB" sz="2800" dirty="0"/>
              <a:t>The other man was a Coptic guard, the Quran refers to this man as the enemy of Prophet Musa (A). Prophet Musa (A) intervened trying to stop the two men from fighting and punched the Coptic guard which caused the guard to die on impact. </a:t>
            </a:r>
          </a:p>
        </p:txBody>
      </p:sp>
      <p:pic>
        <p:nvPicPr>
          <p:cNvPr id="4098" name="Picture 2" descr="Image result for dead man on the 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812744"/>
            <a:ext cx="5328592" cy="355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2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064896" cy="2677656"/>
          </a:xfrm>
          <a:prstGeom prst="rect">
            <a:avLst/>
          </a:prstGeom>
        </p:spPr>
        <p:txBody>
          <a:bodyPr wrap="square">
            <a:spAutoFit/>
          </a:bodyPr>
          <a:lstStyle/>
          <a:p>
            <a:r>
              <a:rPr lang="en-GB" sz="2800" dirty="0"/>
              <a:t>“This is of </a:t>
            </a:r>
            <a:r>
              <a:rPr lang="en-GB" sz="2800" dirty="0" err="1"/>
              <a:t>Satans</a:t>
            </a:r>
            <a:r>
              <a:rPr lang="en-GB" sz="2800" dirty="0"/>
              <a:t> doing. Indeed he is clearly a misguiding enemy”</a:t>
            </a:r>
          </a:p>
          <a:p>
            <a:endParaRPr lang="en-GB" sz="2800" dirty="0"/>
          </a:p>
          <a:p>
            <a:r>
              <a:rPr lang="en-GB" sz="2800" dirty="0"/>
              <a:t>Prophet Musa said this</a:t>
            </a:r>
          </a:p>
          <a:p>
            <a:endParaRPr lang="en-GB" sz="2800" dirty="0"/>
          </a:p>
          <a:p>
            <a:r>
              <a:rPr lang="en-GB" sz="2800" dirty="0"/>
              <a:t>What does this line tell you about how he felt?</a:t>
            </a:r>
          </a:p>
        </p:txBody>
      </p:sp>
      <p:sp>
        <p:nvSpPr>
          <p:cNvPr id="3" name="AutoShape 2" descr="Image result for plan fai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plan fail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6" name="Picture 6" descr="Image result for plan fail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5" y="3382011"/>
            <a:ext cx="4358175" cy="320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1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heel(1)">
                                      <p:cBhvr>
                                        <p:cTn id="21"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260648"/>
            <a:ext cx="8208912" cy="1200329"/>
          </a:xfrm>
          <a:prstGeom prst="rect">
            <a:avLst/>
          </a:prstGeom>
          <a:noFill/>
        </p:spPr>
        <p:txBody>
          <a:bodyPr wrap="square" rtlCol="0">
            <a:spAutoFit/>
          </a:bodyPr>
          <a:lstStyle/>
          <a:p>
            <a:r>
              <a:rPr lang="en-GB" sz="2400" dirty="0"/>
              <a:t>The </a:t>
            </a:r>
            <a:r>
              <a:rPr lang="en-GB" sz="2400" dirty="0" err="1"/>
              <a:t>Shiah</a:t>
            </a:r>
            <a:r>
              <a:rPr lang="en-GB" sz="2400" dirty="0"/>
              <a:t> of Prophet Musa caused him more problems. Will we be like that when it comes our Imam. How might we change our </a:t>
            </a:r>
            <a:r>
              <a:rPr lang="en-GB" sz="2400" dirty="0" err="1"/>
              <a:t>lifes</a:t>
            </a:r>
            <a:r>
              <a:rPr lang="en-GB" sz="2400" dirty="0"/>
              <a:t> now so we dint hurt him when he reappears? </a:t>
            </a:r>
          </a:p>
        </p:txBody>
      </p:sp>
      <p:pic>
        <p:nvPicPr>
          <p:cNvPr id="6146" name="Picture 2" descr="Image result for refl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6778" y="2420889"/>
            <a:ext cx="433158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barn(inVertical)">
                                      <p:cBhvr>
                                        <p:cTn id="1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6695888" cy="5509200"/>
          </a:xfrm>
          <a:prstGeom prst="rect">
            <a:avLst/>
          </a:prstGeom>
        </p:spPr>
        <p:txBody>
          <a:bodyPr wrap="square">
            <a:spAutoFit/>
          </a:bodyPr>
          <a:lstStyle/>
          <a:p>
            <a:r>
              <a:rPr lang="en-GB" sz="4400" dirty="0"/>
              <a:t>Surat al-</a:t>
            </a:r>
            <a:r>
              <a:rPr lang="en-GB" sz="4400" dirty="0" err="1"/>
              <a:t>Qasas</a:t>
            </a:r>
            <a:r>
              <a:rPr lang="en-GB" sz="4400" dirty="0"/>
              <a:t>: Verse 16</a:t>
            </a:r>
          </a:p>
          <a:p>
            <a:endParaRPr lang="en-GB" sz="4400" dirty="0"/>
          </a:p>
          <a:p>
            <a:r>
              <a:rPr lang="en-GB" sz="4400" dirty="0"/>
              <a:t>Why does Prophet Musa as say this? </a:t>
            </a:r>
          </a:p>
          <a:p>
            <a:endParaRPr lang="en-GB" sz="4400" dirty="0"/>
          </a:p>
          <a:p>
            <a:r>
              <a:rPr lang="en-GB" sz="4400" dirty="0"/>
              <a:t>Did he commit a sin?</a:t>
            </a:r>
            <a:endParaRPr lang="en-GB" sz="4000" dirty="0"/>
          </a:p>
          <a:p>
            <a:endParaRPr lang="en-GB" sz="4400" dirty="0"/>
          </a:p>
          <a:p>
            <a:endParaRPr lang="en-GB" sz="4400" dirty="0"/>
          </a:p>
        </p:txBody>
      </p:sp>
      <p:pic>
        <p:nvPicPr>
          <p:cNvPr id="7170" name="Picture 2" descr="Image result for s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3682" y="2780928"/>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3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heel(1)">
                                      <p:cBhvr>
                                        <p:cTn id="18" dur="2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barn(inVertical)">
                                      <p:cBhvr>
                                        <p:cTn id="2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On-screen Show (4:3)</PresentationFormat>
  <Paragraphs>39</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Zayn Gulamhusein</dc:creator>
  <cp:lastModifiedBy>Rumina Hashmani</cp:lastModifiedBy>
  <cp:revision>2</cp:revision>
  <dcterms:created xsi:type="dcterms:W3CDTF">2017-02-01T11:53:13Z</dcterms:created>
  <dcterms:modified xsi:type="dcterms:W3CDTF">2017-02-04T13:05:01Z</dcterms:modified>
</cp:coreProperties>
</file>