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8" r:id="rId2"/>
    <p:sldId id="329" r:id="rId3"/>
    <p:sldId id="330" r:id="rId4"/>
    <p:sldId id="331" r:id="rId5"/>
    <p:sldId id="332" r:id="rId6"/>
    <p:sldId id="333" r:id="rId7"/>
    <p:sldId id="334" r:id="rId8"/>
    <p:sldId id="335" r:id="rId9"/>
    <p:sldId id="336" r:id="rId10"/>
    <p:sldId id="337" r:id="rId11"/>
    <p:sldId id="33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79831" autoAdjust="0"/>
  </p:normalViewPr>
  <p:slideViewPr>
    <p:cSldViewPr>
      <p:cViewPr varScale="1">
        <p:scale>
          <a:sx n="91" d="100"/>
          <a:sy n="91" d="100"/>
        </p:scale>
        <p:origin x="253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2EF2C-FD02-4C0D-9B7C-3ADEF07C1023}" type="datetimeFigureOut">
              <a:rPr lang="en-GB" smtClean="0"/>
              <a:pPr/>
              <a:t>04/02/2017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2D2AF-CDC6-4E76-B4C7-A1807B792361}" type="slidenum">
              <a:rPr lang="en-GB" smtClean="0"/>
              <a:pPr/>
              <a:t>‹#›</a:t>
            </a:fld>
            <a:endParaRPr lang="en-GB"/>
          </a:p>
        </p:txBody>
      </p:sp>
    </p:spTree>
    <p:extLst>
      <p:ext uri="{BB962C8B-B14F-4D97-AF65-F5344CB8AC3E}">
        <p14:creationId xmlns:p14="http://schemas.microsoft.com/office/powerpoint/2010/main" val="32335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3CAFAB-4290-45F7-AC5A-E825613BF404}" type="datetimeFigureOut">
              <a:rPr lang="en-GB" smtClean="0"/>
              <a:pPr/>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F45F5-12B9-4144-AD09-2504DF9A3BB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CAFAB-4290-45F7-AC5A-E825613BF404}" type="datetimeFigureOut">
              <a:rPr lang="en-GB" smtClean="0"/>
              <a:pPr/>
              <a:t>04/02/2017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F45F5-12B9-4144-AD09-2504DF9A3BB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619672" y="1772816"/>
            <a:ext cx="5328592" cy="1569660"/>
          </a:xfrm>
          <a:prstGeom prst="rect">
            <a:avLst/>
          </a:prstGeom>
          <a:noFill/>
        </p:spPr>
        <p:txBody>
          <a:bodyPr wrap="square" rtlCol="0">
            <a:spAutoFit/>
          </a:bodyPr>
          <a:lstStyle/>
          <a:p>
            <a:r>
              <a:rPr lang="en-GB" sz="9600"/>
              <a:t>Lesson 5</a:t>
            </a:r>
            <a:endParaRPr lang="en-GB" sz="9600" dirty="0"/>
          </a:p>
        </p:txBody>
      </p:sp>
    </p:spTree>
    <p:extLst>
      <p:ext uri="{BB962C8B-B14F-4D97-AF65-F5344CB8AC3E}">
        <p14:creationId xmlns:p14="http://schemas.microsoft.com/office/powerpoint/2010/main" val="157089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6327" y="3140968"/>
            <a:ext cx="8460432" cy="3046988"/>
          </a:xfrm>
          <a:prstGeom prst="rect">
            <a:avLst/>
          </a:prstGeom>
          <a:noFill/>
        </p:spPr>
        <p:txBody>
          <a:bodyPr wrap="square" rtlCol="0">
            <a:spAutoFit/>
          </a:bodyPr>
          <a:lstStyle/>
          <a:p>
            <a:pPr marL="342900" indent="-342900">
              <a:buAutoNum type="arabicPeriod"/>
            </a:pPr>
            <a:r>
              <a:rPr lang="en-GB" sz="3200" dirty="0"/>
              <a:t>What would have happened if Prophet Musa’s mum did not put him in the river?</a:t>
            </a:r>
          </a:p>
          <a:p>
            <a:pPr marL="342900" indent="-342900">
              <a:buAutoNum type="arabicPeriod"/>
            </a:pPr>
            <a:r>
              <a:rPr lang="en-GB" sz="3200" dirty="0"/>
              <a:t>How did she show her faith in God?</a:t>
            </a:r>
          </a:p>
          <a:p>
            <a:pPr marL="342900" indent="-342900">
              <a:buAutoNum type="arabicPeriod"/>
            </a:pPr>
            <a:r>
              <a:rPr lang="en-GB" sz="3200" dirty="0"/>
              <a:t>What does verse [ 65:2-3] teach us?</a:t>
            </a:r>
          </a:p>
          <a:p>
            <a:pPr marL="342900" indent="-342900">
              <a:buAutoNum type="arabicPeriod"/>
            </a:pPr>
            <a:r>
              <a:rPr lang="en-GB" sz="3200" dirty="0"/>
              <a:t>How many different acts of God can you count in the story of prophet Musa??</a:t>
            </a:r>
          </a:p>
        </p:txBody>
      </p:sp>
      <p:sp>
        <p:nvSpPr>
          <p:cNvPr id="3" name="AutoShape 2" descr="Image result for qu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41682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37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20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heel(1)">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243"/>
                                        </p:tgtEl>
                                        <p:attrNameLst>
                                          <p:attrName>style.visibility</p:attrName>
                                        </p:attrNameLst>
                                      </p:cBhvr>
                                      <p:to>
                                        <p:strVal val="visible"/>
                                      </p:to>
                                    </p:set>
                                    <p:animEffect transition="in" filter="barn(inVertical)">
                                      <p:cBhvr>
                                        <p:cTn id="29"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9512" y="332656"/>
            <a:ext cx="8280920" cy="2954655"/>
          </a:xfrm>
          <a:prstGeom prst="rect">
            <a:avLst/>
          </a:prstGeom>
          <a:noFill/>
        </p:spPr>
        <p:txBody>
          <a:bodyPr wrap="square" rtlCol="0">
            <a:spAutoFit/>
          </a:bodyPr>
          <a:lstStyle/>
          <a:p>
            <a:r>
              <a:rPr lang="en-GB" sz="2400" dirty="0"/>
              <a:t>Create a cartoon strip with 8 boxes about the life of Prophet Musa. In the caption write one sentences to explain what is going on and how this is the act of god.</a:t>
            </a:r>
          </a:p>
          <a:p>
            <a:r>
              <a:rPr lang="en-GB" sz="2400" dirty="0"/>
              <a:t>Bonus marks for</a:t>
            </a:r>
          </a:p>
          <a:p>
            <a:pPr marL="285750" indent="-285750">
              <a:buFont typeface="Wingdings" panose="05000000000000000000" pitchFamily="2" charset="2"/>
              <a:buChar char="ü"/>
            </a:pPr>
            <a:endParaRPr lang="en-GB" sz="2400" dirty="0"/>
          </a:p>
          <a:p>
            <a:pPr marL="285750" indent="-285750">
              <a:buFont typeface="Wingdings" panose="05000000000000000000" pitchFamily="2" charset="2"/>
              <a:buChar char="ü"/>
            </a:pPr>
            <a:r>
              <a:rPr lang="en-GB" sz="2400" dirty="0"/>
              <a:t>Adding the Quran verses</a:t>
            </a:r>
          </a:p>
          <a:p>
            <a:pPr marL="285750" indent="-285750">
              <a:buFont typeface="Wingdings" panose="05000000000000000000" pitchFamily="2" charset="2"/>
              <a:buChar char="ü"/>
            </a:pPr>
            <a:r>
              <a:rPr lang="en-GB" sz="2400" dirty="0"/>
              <a:t>Each picture should be clear and self explanatory</a:t>
            </a:r>
          </a:p>
          <a:p>
            <a:pPr marL="285750" indent="-285750">
              <a:buFont typeface="Wingdings" panose="05000000000000000000" pitchFamily="2" charset="2"/>
              <a:buChar char="ü"/>
            </a:pPr>
            <a:endParaRPr lang="en-GB"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972" y="3068960"/>
            <a:ext cx="414046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62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heel(1)">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1000"/>
                                        <p:tgtEl>
                                          <p:spTgt spid="11267"/>
                                        </p:tgtEl>
                                      </p:cBhvr>
                                    </p:animEffect>
                                    <p:anim calcmode="lin" valueType="num">
                                      <p:cBhvr>
                                        <p:cTn id="23" dur="1000" fill="hold"/>
                                        <p:tgtEl>
                                          <p:spTgt spid="11267"/>
                                        </p:tgtEl>
                                        <p:attrNameLst>
                                          <p:attrName>ppt_x</p:attrName>
                                        </p:attrNameLst>
                                      </p:cBhvr>
                                      <p:tavLst>
                                        <p:tav tm="0">
                                          <p:val>
                                            <p:strVal val="#ppt_x"/>
                                          </p:val>
                                        </p:tav>
                                        <p:tav tm="100000">
                                          <p:val>
                                            <p:strVal val="#ppt_x"/>
                                          </p:val>
                                        </p:tav>
                                      </p:tavLst>
                                    </p:anim>
                                    <p:anim calcmode="lin" valueType="num">
                                      <p:cBhvr>
                                        <p:cTn id="24"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25790" y="476672"/>
            <a:ext cx="7704856" cy="2523768"/>
          </a:xfrm>
          <a:prstGeom prst="rect">
            <a:avLst/>
          </a:prstGeom>
          <a:noFill/>
        </p:spPr>
        <p:txBody>
          <a:bodyPr wrap="square" rtlCol="0">
            <a:spAutoFit/>
          </a:bodyPr>
          <a:lstStyle/>
          <a:p>
            <a:r>
              <a:rPr lang="en-GB" sz="3200" dirty="0"/>
              <a:t>Last lesson we learnt how the mother of Musa put Prophet Musa into a basket…</a:t>
            </a:r>
          </a:p>
          <a:p>
            <a:endParaRPr lang="en-GB" dirty="0"/>
          </a:p>
          <a:p>
            <a:endParaRPr lang="en-GB" dirty="0"/>
          </a:p>
          <a:p>
            <a:endParaRPr lang="en-GB" dirty="0"/>
          </a:p>
          <a:p>
            <a:r>
              <a:rPr lang="en-GB" sz="4000" dirty="0"/>
              <a:t>What happened next?</a:t>
            </a:r>
          </a:p>
        </p:txBody>
      </p:sp>
      <p:sp>
        <p:nvSpPr>
          <p:cNvPr id="3" name="AutoShape 2" descr="Image result for what happened nex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94" y="3576503"/>
            <a:ext cx="7032950" cy="322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4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arn(inVertical)">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wheel(1)">
                                      <p:cBhvr>
                                        <p:cTn id="18"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323528" y="332656"/>
            <a:ext cx="8424936" cy="3108543"/>
          </a:xfrm>
          <a:prstGeom prst="rect">
            <a:avLst/>
          </a:prstGeom>
        </p:spPr>
        <p:txBody>
          <a:bodyPr wrap="square">
            <a:spAutoFit/>
          </a:bodyPr>
          <a:lstStyle/>
          <a:p>
            <a:r>
              <a:rPr lang="en-GB" sz="2800" dirty="0"/>
              <a:t>The heart of Moses mother became desolate, and indeed she was about to disclose (his case) had We not fortified her heart so that she might have faith (in Allah’s promise.[28:10]</a:t>
            </a:r>
          </a:p>
          <a:p>
            <a:endParaRPr lang="en-GB" sz="2800" dirty="0"/>
          </a:p>
          <a:p>
            <a:r>
              <a:rPr lang="en-GB" sz="2800" dirty="0"/>
              <a:t>What does this verse tell u?</a:t>
            </a:r>
          </a:p>
          <a:p>
            <a:r>
              <a:rPr lang="en-GB" sz="2800" dirty="0"/>
              <a:t>How did Allah strengthen her heart?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437751"/>
            <a:ext cx="316835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2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9512" y="260648"/>
            <a:ext cx="8136904" cy="3416320"/>
          </a:xfrm>
          <a:prstGeom prst="rect">
            <a:avLst/>
          </a:prstGeom>
          <a:noFill/>
        </p:spPr>
        <p:txBody>
          <a:bodyPr wrap="square" rtlCol="0">
            <a:spAutoFit/>
          </a:bodyPr>
          <a:lstStyle/>
          <a:p>
            <a:pPr marL="342900" indent="-342900">
              <a:buAutoNum type="arabicPeriod"/>
            </a:pPr>
            <a:r>
              <a:rPr lang="en-GB" sz="3600" dirty="0"/>
              <a:t>Lady </a:t>
            </a:r>
            <a:r>
              <a:rPr lang="en-GB" sz="3600" dirty="0" err="1"/>
              <a:t>Asiya</a:t>
            </a:r>
            <a:r>
              <a:rPr lang="en-GB" sz="3600" dirty="0"/>
              <a:t> was at the shore of the river at the exact time Prophet Musa was there.</a:t>
            </a:r>
          </a:p>
          <a:p>
            <a:pPr marL="342900" indent="-342900">
              <a:buAutoNum type="arabicPeriod"/>
            </a:pPr>
            <a:r>
              <a:rPr lang="en-GB" sz="3600" dirty="0"/>
              <a:t>Prophet Musa’s mum sent his sister to follow the baby in the river to see where it goes.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306" y="3140968"/>
            <a:ext cx="457814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0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1520" y="260648"/>
            <a:ext cx="8784976" cy="1754326"/>
          </a:xfrm>
          <a:prstGeom prst="rect">
            <a:avLst/>
          </a:prstGeom>
          <a:noFill/>
        </p:spPr>
        <p:txBody>
          <a:bodyPr wrap="square" rtlCol="0">
            <a:spAutoFit/>
          </a:bodyPr>
          <a:lstStyle/>
          <a:p>
            <a:r>
              <a:rPr lang="en-GB" sz="3600" dirty="0"/>
              <a:t>How did Prophet Musa return to his mother?</a:t>
            </a:r>
          </a:p>
          <a:p>
            <a:endParaRPr lang="en-GB" sz="3600" dirty="0"/>
          </a:p>
          <a:p>
            <a:r>
              <a:rPr lang="en-GB" sz="3600" dirty="0"/>
              <a:t>How was Allah </a:t>
            </a:r>
            <a:r>
              <a:rPr lang="en-GB" sz="3600" dirty="0" err="1"/>
              <a:t>swt</a:t>
            </a:r>
            <a:r>
              <a:rPr lang="en-GB" sz="3600" dirty="0"/>
              <a:t> promise fulfilled?</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357437"/>
            <a:ext cx="396044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4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51520" y="404664"/>
            <a:ext cx="8136904" cy="2246769"/>
          </a:xfrm>
          <a:prstGeom prst="rect">
            <a:avLst/>
          </a:prstGeom>
        </p:spPr>
        <p:txBody>
          <a:bodyPr wrap="square">
            <a:spAutoFit/>
          </a:bodyPr>
          <a:lstStyle/>
          <a:p>
            <a:r>
              <a:rPr lang="en-GB" sz="2800" dirty="0"/>
              <a:t>And We ordained that he refused to suck any foster mother before, so she said: Shall I point out to you the people of a house who will take care of him for you and they will be benevolent to him?</a:t>
            </a:r>
          </a:p>
          <a:p>
            <a:r>
              <a:rPr lang="en-GB" sz="2800" dirty="0"/>
              <a:t>[28:12]</a:t>
            </a:r>
          </a:p>
        </p:txBody>
      </p:sp>
      <p:sp>
        <p:nvSpPr>
          <p:cNvPr id="3" name="TextBox 2"/>
          <p:cNvSpPr txBox="1"/>
          <p:nvPr/>
        </p:nvSpPr>
        <p:spPr>
          <a:xfrm>
            <a:off x="256084" y="3406789"/>
            <a:ext cx="8132340" cy="584775"/>
          </a:xfrm>
          <a:prstGeom prst="rect">
            <a:avLst/>
          </a:prstGeom>
          <a:noFill/>
        </p:spPr>
        <p:txBody>
          <a:bodyPr wrap="square" rtlCol="0">
            <a:spAutoFit/>
          </a:bodyPr>
          <a:lstStyle/>
          <a:p>
            <a:r>
              <a:rPr lang="en-GB" sz="3200" dirty="0"/>
              <a:t>What is the story leading up to this verse?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149080"/>
            <a:ext cx="5004048" cy="212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90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heel(1)">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wipe(down)">
                                      <p:cBhvr>
                                        <p:cTn id="2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9512" y="260648"/>
            <a:ext cx="7776864" cy="5539978"/>
          </a:xfrm>
          <a:prstGeom prst="rect">
            <a:avLst/>
          </a:prstGeom>
          <a:noFill/>
        </p:spPr>
        <p:txBody>
          <a:bodyPr wrap="square" rtlCol="0">
            <a:spAutoFit/>
          </a:bodyPr>
          <a:lstStyle/>
          <a:p>
            <a:r>
              <a:rPr lang="en-GB" sz="2800" dirty="0"/>
              <a:t>Prophet Musa as refused to suckle from anyone!</a:t>
            </a:r>
          </a:p>
          <a:p>
            <a:endParaRPr lang="en-GB" sz="2800" dirty="0"/>
          </a:p>
          <a:p>
            <a:r>
              <a:rPr lang="en-GB" sz="2800" dirty="0"/>
              <a:t>Every time he had their milk he would vomit!</a:t>
            </a:r>
          </a:p>
          <a:p>
            <a:endParaRPr lang="en-GB" sz="2800" dirty="0"/>
          </a:p>
          <a:p>
            <a:r>
              <a:rPr lang="en-GB" sz="2800" dirty="0"/>
              <a:t>Lady </a:t>
            </a:r>
            <a:r>
              <a:rPr lang="en-GB" sz="2800" dirty="0" err="1"/>
              <a:t>Asiyah</a:t>
            </a:r>
            <a:r>
              <a:rPr lang="en-GB" sz="2800" dirty="0"/>
              <a:t> began to get worried that he might die.</a:t>
            </a:r>
          </a:p>
          <a:p>
            <a:endParaRPr lang="en-GB" sz="2800" dirty="0"/>
          </a:p>
          <a:p>
            <a:endParaRPr lang="en-GB" sz="2800" dirty="0"/>
          </a:p>
          <a:p>
            <a:r>
              <a:rPr lang="en-GB" sz="2800" dirty="0"/>
              <a:t>Prophet Musa’s sister than said I know someone whose milk he will drink</a:t>
            </a:r>
          </a:p>
          <a:p>
            <a:endParaRPr lang="en-GB" sz="2800" dirty="0"/>
          </a:p>
          <a:p>
            <a:r>
              <a:rPr lang="en-GB" sz="2800" dirty="0"/>
              <a:t>Lady </a:t>
            </a:r>
            <a:r>
              <a:rPr lang="en-GB" sz="2800" dirty="0" err="1"/>
              <a:t>Asiya</a:t>
            </a:r>
            <a:r>
              <a:rPr lang="en-GB" sz="2800" dirty="0"/>
              <a:t> then understood this lady, who can feed the baby must be the mother of Musa.</a:t>
            </a:r>
          </a:p>
          <a:p>
            <a:endParaRPr lang="en-GB" dirty="0"/>
          </a:p>
        </p:txBody>
      </p:sp>
    </p:spTree>
    <p:extLst>
      <p:ext uri="{BB962C8B-B14F-4D97-AF65-F5344CB8AC3E}">
        <p14:creationId xmlns:p14="http://schemas.microsoft.com/office/powerpoint/2010/main" val="20647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in)">
                                      <p:cBhvr>
                                        <p:cTn id="14" dur="2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calcmode="lin" valueType="num">
                                      <p:cBhvr additive="base">
                                        <p:cTn id="2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323528" y="332656"/>
            <a:ext cx="8424936" cy="2554545"/>
          </a:xfrm>
          <a:prstGeom prst="rect">
            <a:avLst/>
          </a:prstGeom>
        </p:spPr>
        <p:txBody>
          <a:bodyPr wrap="square">
            <a:spAutoFit/>
          </a:bodyPr>
          <a:lstStyle/>
          <a:p>
            <a:r>
              <a:rPr lang="en-GB" sz="3200" dirty="0"/>
              <a:t>So We gave him back to his mother that her eye might be refreshed, and that she might not grieve, and that she might know that the promise of Allah is true, but most of them do not know.</a:t>
            </a:r>
          </a:p>
          <a:p>
            <a:r>
              <a:rPr lang="en-GB" sz="3200" dirty="0"/>
              <a:t>[28.13]</a:t>
            </a:r>
          </a:p>
        </p:txBody>
      </p:sp>
      <p:pic>
        <p:nvPicPr>
          <p:cNvPr id="8194" name="Picture 2" descr="Image result for moses returning to his m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94759"/>
            <a:ext cx="3312368" cy="430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circle(in)">
                                      <p:cBhvr>
                                        <p:cTn id="21"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9552" y="404664"/>
            <a:ext cx="6768752" cy="2554545"/>
          </a:xfrm>
          <a:prstGeom prst="rect">
            <a:avLst/>
          </a:prstGeom>
          <a:noFill/>
        </p:spPr>
        <p:txBody>
          <a:bodyPr wrap="square" rtlCol="0">
            <a:spAutoFit/>
          </a:bodyPr>
          <a:lstStyle/>
          <a:p>
            <a:r>
              <a:rPr lang="en-GB" sz="4000" dirty="0"/>
              <a:t>What can we learn from this?</a:t>
            </a:r>
          </a:p>
          <a:p>
            <a:endParaRPr lang="en-GB" sz="4000" dirty="0"/>
          </a:p>
          <a:p>
            <a:endParaRPr lang="en-GB" sz="4000" dirty="0"/>
          </a:p>
          <a:p>
            <a:endParaRPr lang="en-GB" sz="40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497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09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9280</TotalTime>
  <Words>399</Words>
  <Application>Microsoft Office PowerPoint</Application>
  <PresentationFormat>On-screen Show (4:3)</PresentationFormat>
  <Paragraphs>41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Taskeen Zahra Jaffer</dc:creator>
  <cp:lastModifiedBy>Rumina Hashmani</cp:lastModifiedBy>
  <cp:revision>92</cp:revision>
  <dcterms:created xsi:type="dcterms:W3CDTF">2016-11-17T21:46:31Z</dcterms:created>
  <dcterms:modified xsi:type="dcterms:W3CDTF">2017-02-04T13:03:29Z</dcterms:modified>
</cp:coreProperties>
</file>