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7" r:id="rId2"/>
    <p:sldId id="258" r:id="rId3"/>
    <p:sldId id="259" r:id="rId4"/>
    <p:sldId id="260" r:id="rId5"/>
    <p:sldId id="261" r:id="rId6"/>
    <p:sldId id="262" r:id="rId7"/>
    <p:sldId id="265" r:id="rId8"/>
    <p:sldId id="266" r:id="rId9"/>
    <p:sldId id="268" r:id="rId10"/>
    <p:sldId id="269"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4" autoAdjust="0"/>
    <p:restoredTop sz="94660"/>
  </p:normalViewPr>
  <p:slideViewPr>
    <p:cSldViewPr snapToGrid="0">
      <p:cViewPr varScale="1">
        <p:scale>
          <a:sx n="131" d="100"/>
          <a:sy n="131" d="100"/>
        </p:scale>
        <p:origin x="41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56BE58E2-B0E1-4233-B9FE-D407274BD86E}" type="datetimeFigureOut">
              <a:rPr lang="en-GB" smtClean="0"/>
              <a:t>24/07/2017</a:t>
            </a:fld>
            <a:endParaRPr lang="en-GB"/>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GB"/>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BCC5B4A8-6306-4481-A165-F84F737439DA}" type="slidenum">
              <a:rPr lang="en-GB" smtClean="0"/>
              <a:t>‹#›</a:t>
            </a:fld>
            <a:endParaRPr lang="en-GB"/>
          </a:p>
        </p:txBody>
      </p:sp>
    </p:spTree>
    <p:extLst>
      <p:ext uri="{BB962C8B-B14F-4D97-AF65-F5344CB8AC3E}">
        <p14:creationId xmlns:p14="http://schemas.microsoft.com/office/powerpoint/2010/main" val="307881775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BE58E2-B0E1-4233-B9FE-D407274BD86E}" type="datetimeFigureOut">
              <a:rPr lang="en-GB" smtClean="0"/>
              <a:t>24/07/2017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C5B4A8-6306-4481-A165-F84F737439DA}" type="slidenum">
              <a:rPr lang="en-GB" smtClean="0"/>
              <a:t>‹#›</a:t>
            </a:fld>
            <a:endParaRPr lang="en-GB"/>
          </a:p>
        </p:txBody>
      </p:sp>
    </p:spTree>
    <p:extLst>
      <p:ext uri="{BB962C8B-B14F-4D97-AF65-F5344CB8AC3E}">
        <p14:creationId xmlns:p14="http://schemas.microsoft.com/office/powerpoint/2010/main" val="2991751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BE58E2-B0E1-4233-B9FE-D407274BD86E}" type="datetimeFigureOut">
              <a:rPr lang="en-GB" smtClean="0"/>
              <a:t>24/07/2017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C5B4A8-6306-4481-A165-F84F737439DA}" type="slidenum">
              <a:rPr lang="en-GB" smtClean="0"/>
              <a:t>‹#›</a:t>
            </a:fld>
            <a:endParaRPr lang="en-GB"/>
          </a:p>
        </p:txBody>
      </p:sp>
    </p:spTree>
    <p:extLst>
      <p:ext uri="{BB962C8B-B14F-4D97-AF65-F5344CB8AC3E}">
        <p14:creationId xmlns:p14="http://schemas.microsoft.com/office/powerpoint/2010/main" val="45068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6BE58E2-B0E1-4233-B9FE-D407274BD86E}" type="datetimeFigureOut">
              <a:rPr lang="en-GB" smtClean="0"/>
              <a:t>24/07/2017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CC5B4A8-6306-4481-A165-F84F737439DA}" type="slidenum">
              <a:rPr lang="en-GB" smtClean="0"/>
              <a:t>‹#›</a:t>
            </a:fld>
            <a:endParaRPr lang="en-GB"/>
          </a:p>
        </p:txBody>
      </p:sp>
    </p:spTree>
    <p:extLst>
      <p:ext uri="{BB962C8B-B14F-4D97-AF65-F5344CB8AC3E}">
        <p14:creationId xmlns:p14="http://schemas.microsoft.com/office/powerpoint/2010/main" val="1309861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56BE58E2-B0E1-4233-B9FE-D407274BD86E}" type="datetimeFigureOut">
              <a:rPr lang="en-GB" smtClean="0"/>
              <a:t>24/07/2017</a:t>
            </a:fld>
            <a:endParaRPr lang="en-GB"/>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GB"/>
          </a:p>
        </p:txBody>
      </p:sp>
      <p:sp>
        <p:nvSpPr>
          <p:cNvPr id="6" name="Slide Number Placeholder 5"/>
          <p:cNvSpPr>
            <a:spLocks noGrp="1"/>
          </p:cNvSpPr>
          <p:nvPr>
            <p:ph type="sldNum" sz="quarter" idx="12"/>
          </p:nvPr>
        </p:nvSpPr>
        <p:spPr>
          <a:xfrm>
            <a:off x="8604504" y="5211060"/>
            <a:ext cx="2112264" cy="228600"/>
          </a:xfrm>
        </p:spPr>
        <p:txBody>
          <a:bodyPr/>
          <a:lstStyle/>
          <a:p>
            <a:fld id="{BCC5B4A8-6306-4481-A165-F84F737439DA}" type="slidenum">
              <a:rPr lang="en-GB" smtClean="0"/>
              <a:t>‹#›</a:t>
            </a:fld>
            <a:endParaRPr lang="en-GB"/>
          </a:p>
        </p:txBody>
      </p:sp>
    </p:spTree>
    <p:extLst>
      <p:ext uri="{BB962C8B-B14F-4D97-AF65-F5344CB8AC3E}">
        <p14:creationId xmlns:p14="http://schemas.microsoft.com/office/powerpoint/2010/main" val="928732347"/>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6BE58E2-B0E1-4233-B9FE-D407274BD86E}" type="datetimeFigureOut">
              <a:rPr lang="en-GB" smtClean="0"/>
              <a:t>24/07/2017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C5B4A8-6306-4481-A165-F84F737439DA}" type="slidenum">
              <a:rPr lang="en-GB" smtClean="0"/>
              <a:t>‹#›</a:t>
            </a:fld>
            <a:endParaRPr lang="en-GB"/>
          </a:p>
        </p:txBody>
      </p:sp>
    </p:spTree>
    <p:extLst>
      <p:ext uri="{BB962C8B-B14F-4D97-AF65-F5344CB8AC3E}">
        <p14:creationId xmlns:p14="http://schemas.microsoft.com/office/powerpoint/2010/main" val="541851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6BE58E2-B0E1-4233-B9FE-D407274BD86E}" type="datetimeFigureOut">
              <a:rPr lang="en-GB" smtClean="0"/>
              <a:t>24/07/2017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CC5B4A8-6306-4481-A165-F84F737439DA}" type="slidenum">
              <a:rPr lang="en-GB" smtClean="0"/>
              <a:t>‹#›</a:t>
            </a:fld>
            <a:endParaRPr lang="en-GB"/>
          </a:p>
        </p:txBody>
      </p:sp>
    </p:spTree>
    <p:extLst>
      <p:ext uri="{BB962C8B-B14F-4D97-AF65-F5344CB8AC3E}">
        <p14:creationId xmlns:p14="http://schemas.microsoft.com/office/powerpoint/2010/main" val="848844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6BE58E2-B0E1-4233-B9FE-D407274BD86E}" type="datetimeFigureOut">
              <a:rPr lang="en-GB" smtClean="0"/>
              <a:t>24/07/2017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CC5B4A8-6306-4481-A165-F84F737439DA}" type="slidenum">
              <a:rPr lang="en-GB" smtClean="0"/>
              <a:t>‹#›</a:t>
            </a:fld>
            <a:endParaRPr lang="en-GB"/>
          </a:p>
        </p:txBody>
      </p:sp>
    </p:spTree>
    <p:extLst>
      <p:ext uri="{BB962C8B-B14F-4D97-AF65-F5344CB8AC3E}">
        <p14:creationId xmlns:p14="http://schemas.microsoft.com/office/powerpoint/2010/main" val="453954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BE58E2-B0E1-4233-B9FE-D407274BD86E}" type="datetimeFigureOut">
              <a:rPr lang="en-GB" smtClean="0"/>
              <a:t>24/07/2017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CC5B4A8-6306-4481-A165-F84F737439DA}" type="slidenum">
              <a:rPr lang="en-GB" smtClean="0"/>
              <a:t>‹#›</a:t>
            </a:fld>
            <a:endParaRPr lang="en-GB"/>
          </a:p>
        </p:txBody>
      </p:sp>
    </p:spTree>
    <p:extLst>
      <p:ext uri="{BB962C8B-B14F-4D97-AF65-F5344CB8AC3E}">
        <p14:creationId xmlns:p14="http://schemas.microsoft.com/office/powerpoint/2010/main" val="975081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56BE58E2-B0E1-4233-B9FE-D407274BD86E}" type="datetimeFigureOut">
              <a:rPr lang="en-GB" smtClean="0"/>
              <a:t>24/07/2017</a:t>
            </a:fld>
            <a:endParaRPr lang="en-GB"/>
          </a:p>
        </p:txBody>
      </p:sp>
      <p:sp>
        <p:nvSpPr>
          <p:cNvPr id="9" name="Footer Placeholder 8"/>
          <p:cNvSpPr>
            <a:spLocks noGrp="1"/>
          </p:cNvSpPr>
          <p:nvPr>
            <p:ph type="ftr" sz="quarter" idx="11"/>
          </p:nvPr>
        </p:nvSpPr>
        <p:spPr/>
        <p:txBody>
          <a:bodyPr/>
          <a:lstStyle>
            <a:lvl1pPr algn="r">
              <a:defRPr/>
            </a:lvl1pPr>
          </a:lstStyle>
          <a:p>
            <a:endParaRPr lang="en-GB"/>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BCC5B4A8-6306-4481-A165-F84F737439DA}" type="slidenum">
              <a:rPr lang="en-GB" smtClean="0"/>
              <a:t>‹#›</a:t>
            </a:fld>
            <a:endParaRPr lang="en-GB"/>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4938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56BE58E2-B0E1-4233-B9FE-D407274BD86E}" type="datetimeFigureOut">
              <a:rPr lang="en-GB" smtClean="0"/>
              <a:t>24/07/2017</a:t>
            </a:fld>
            <a:endParaRPr lang="en-GB"/>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GB"/>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BCC5B4A8-6306-4481-A165-F84F737439DA}" type="slidenum">
              <a:rPr lang="en-GB" smtClean="0"/>
              <a:t>‹#›</a:t>
            </a:fld>
            <a:endParaRPr lang="en-GB"/>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3325426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56BE58E2-B0E1-4233-B9FE-D407274BD86E}" type="datetimeFigureOut">
              <a:rPr lang="en-GB" smtClean="0"/>
              <a:t>24/07/2017</a:t>
            </a:fld>
            <a:endParaRPr lang="en-GB"/>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GB"/>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BCC5B4A8-6306-4481-A165-F84F737439DA}" type="slidenum">
              <a:rPr lang="en-GB" smtClean="0"/>
              <a:t>‹#›</a:t>
            </a:fld>
            <a:endParaRPr lang="en-GB"/>
          </a:p>
        </p:txBody>
      </p:sp>
    </p:spTree>
    <p:extLst>
      <p:ext uri="{BB962C8B-B14F-4D97-AF65-F5344CB8AC3E}">
        <p14:creationId xmlns:p14="http://schemas.microsoft.com/office/powerpoint/2010/main" val="567869380"/>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The Story of </a:t>
            </a:r>
            <a:r>
              <a:rPr lang="en-GB" dirty="0" err="1"/>
              <a:t>Samiri</a:t>
            </a:r>
            <a:endParaRPr lang="en-GB" dirty="0"/>
          </a:p>
        </p:txBody>
      </p:sp>
      <p:sp>
        <p:nvSpPr>
          <p:cNvPr id="3" name="Subtitle 2"/>
          <p:cNvSpPr>
            <a:spLocks noGrp="1"/>
          </p:cNvSpPr>
          <p:nvPr>
            <p:ph type="subTitle" idx="1"/>
          </p:nvPr>
        </p:nvSpPr>
        <p:spPr/>
        <p:txBody>
          <a:bodyPr>
            <a:normAutofit fontScale="92500" lnSpcReduction="20000"/>
          </a:bodyPr>
          <a:lstStyle/>
          <a:p>
            <a:r>
              <a:rPr lang="en-GB"/>
              <a:t>Class </a:t>
            </a:r>
            <a:r>
              <a:rPr lang="en-GB" smtClean="0"/>
              <a:t>7- </a:t>
            </a:r>
            <a:r>
              <a:rPr lang="en-GB" dirty="0"/>
              <a:t>Lesson </a:t>
            </a:r>
          </a:p>
          <a:p>
            <a:r>
              <a:rPr lang="en-GB" dirty="0"/>
              <a:t>Quran Appreciation</a:t>
            </a:r>
          </a:p>
        </p:txBody>
      </p:sp>
    </p:spTree>
    <p:extLst>
      <p:ext uri="{BB962C8B-B14F-4D97-AF65-F5344CB8AC3E}">
        <p14:creationId xmlns:p14="http://schemas.microsoft.com/office/powerpoint/2010/main" val="5116508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Plenary</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GB" sz="2200" dirty="0"/>
              <a:t> Reflect on this topic. What have you learnt? Do you have any unanswered questions you could go and research?</a:t>
            </a:r>
          </a:p>
        </p:txBody>
      </p:sp>
      <p:pic>
        <p:nvPicPr>
          <p:cNvPr id="5124" name="Picture 4"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14510" y="4069080"/>
            <a:ext cx="2095500" cy="2190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3980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Starter</a:t>
            </a:r>
          </a:p>
        </p:txBody>
      </p:sp>
      <p:sp>
        <p:nvSpPr>
          <p:cNvPr id="3" name="Content Placeholder 2"/>
          <p:cNvSpPr>
            <a:spLocks noGrp="1"/>
          </p:cNvSpPr>
          <p:nvPr>
            <p:ph idx="1"/>
          </p:nvPr>
        </p:nvSpPr>
        <p:spPr/>
        <p:txBody>
          <a:bodyPr>
            <a:normAutofit fontScale="92500" lnSpcReduction="20000"/>
          </a:bodyPr>
          <a:lstStyle/>
          <a:p>
            <a:pPr marL="0" indent="0">
              <a:buNone/>
            </a:pPr>
            <a:r>
              <a:rPr lang="en-GB" sz="2400" dirty="0" err="1"/>
              <a:t>Sura</a:t>
            </a:r>
            <a:r>
              <a:rPr lang="en-GB" sz="2400" dirty="0"/>
              <a:t> Taha verse 97:</a:t>
            </a:r>
          </a:p>
          <a:p>
            <a:pPr marL="0" indent="0">
              <a:buNone/>
            </a:pPr>
            <a:endParaRPr lang="en-GB" dirty="0"/>
          </a:p>
          <a:p>
            <a:pPr marL="0" indent="0" algn="ctr">
              <a:buNone/>
            </a:pPr>
            <a:r>
              <a:rPr lang="ar-AE" sz="3200" dirty="0"/>
              <a:t>قَالَ فَاذْهَبْ فَإنَّ لَكَ فِي الْحَيَاةِ أنْ تَقُولَ لَا مِسَاسَۖ وَإنَّ لَكَ مَوْعِدًا لَنْ تُخْلَفَهُۖ وَانْظُرْ إلَىٰ إلٓهِكَ الَّذِي ظَلْتَ عَلَيْهِ عَاكِفًاۖ لَنُحَرِّقَنَّهُ ثُمَّ لَنَنْسِفَنَّهُ فِي الْيَمِّ نَسْفًا</a:t>
            </a:r>
            <a:endParaRPr lang="en-GB" sz="3200" dirty="0"/>
          </a:p>
          <a:p>
            <a:pPr marL="0" indent="0" algn="ctr">
              <a:buNone/>
            </a:pPr>
            <a:endParaRPr lang="en-GB" sz="3200" dirty="0"/>
          </a:p>
          <a:p>
            <a:pPr marL="0" indent="0" algn="ctr">
              <a:buNone/>
            </a:pPr>
            <a:r>
              <a:rPr lang="en-GB" sz="2400" dirty="0"/>
              <a:t>He said: Be gone, throughout your life you will say ‘do not touch me’ . And there is another thing waiting for you which you cannot escape. Look at your god which you worshipped for so long, we will burn it then we will scatter it into the sea.</a:t>
            </a:r>
            <a:endParaRPr lang="en-GB" sz="2200" dirty="0"/>
          </a:p>
        </p:txBody>
      </p:sp>
    </p:spTree>
    <p:extLst>
      <p:ext uri="{BB962C8B-B14F-4D97-AF65-F5344CB8AC3E}">
        <p14:creationId xmlns:p14="http://schemas.microsoft.com/office/powerpoint/2010/main" val="4166468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Reflections </a:t>
            </a:r>
          </a:p>
        </p:txBody>
      </p:sp>
      <p:sp>
        <p:nvSpPr>
          <p:cNvPr id="3" name="Content Placeholder 2"/>
          <p:cNvSpPr>
            <a:spLocks noGrp="1"/>
          </p:cNvSpPr>
          <p:nvPr>
            <p:ph idx="1"/>
          </p:nvPr>
        </p:nvSpPr>
        <p:spPr/>
        <p:txBody>
          <a:bodyPr>
            <a:normAutofit/>
          </a:bodyPr>
          <a:lstStyle/>
          <a:p>
            <a:pPr marL="0" indent="0">
              <a:buNone/>
            </a:pPr>
            <a:r>
              <a:rPr lang="en-GB" sz="2200" dirty="0"/>
              <a:t>Create your own questions for this reflection. What questions do you have about this verse?</a:t>
            </a:r>
          </a:p>
        </p:txBody>
      </p:sp>
      <p:pic>
        <p:nvPicPr>
          <p:cNvPr id="1026" name="Picture 2" descr="Image result for question mark mem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19160" y="3659556"/>
            <a:ext cx="2887980" cy="24644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0678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What can we understand from these verses?</a:t>
            </a:r>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1198082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Learning Objectives</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GB" sz="2200" dirty="0"/>
              <a:t> To understand the meaning behind verse 97.</a:t>
            </a:r>
          </a:p>
          <a:p>
            <a:pPr>
              <a:buFont typeface="Wingdings" panose="05000000000000000000" pitchFamily="2" charset="2"/>
              <a:buChar char="Ø"/>
            </a:pPr>
            <a:r>
              <a:rPr lang="en-GB" sz="2200" dirty="0"/>
              <a:t> To reflect on the </a:t>
            </a:r>
            <a:r>
              <a:rPr lang="en-GB" sz="2200" dirty="0" err="1"/>
              <a:t>tafsir</a:t>
            </a:r>
            <a:r>
              <a:rPr lang="en-GB" sz="2200" dirty="0"/>
              <a:t> of </a:t>
            </a:r>
            <a:r>
              <a:rPr lang="en-GB" sz="2200" dirty="0" err="1"/>
              <a:t>Sura</a:t>
            </a:r>
            <a:r>
              <a:rPr lang="en-GB" sz="2200" dirty="0"/>
              <a:t> Taha and the significance of this </a:t>
            </a:r>
            <a:r>
              <a:rPr lang="en-GB" sz="2200" dirty="0" err="1"/>
              <a:t>Sura</a:t>
            </a:r>
            <a:r>
              <a:rPr lang="en-GB" sz="2200" dirty="0"/>
              <a:t> in the Quran.</a:t>
            </a:r>
          </a:p>
        </p:txBody>
      </p:sp>
      <p:pic>
        <p:nvPicPr>
          <p:cNvPr id="2050" name="Picture 2" descr="Image result for qura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31630" y="4069080"/>
            <a:ext cx="2095500" cy="1924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99328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500" dirty="0" err="1"/>
              <a:t>Samiri’s</a:t>
            </a:r>
            <a:r>
              <a:rPr lang="en-GB" sz="3500" dirty="0"/>
              <a:t> plea was not accepted in the court of Nabi Musa (a) and he was sentenced to three punishments:</a:t>
            </a:r>
          </a:p>
        </p:txBody>
      </p:sp>
      <p:sp>
        <p:nvSpPr>
          <p:cNvPr id="3" name="Content Placeholder 2"/>
          <p:cNvSpPr>
            <a:spLocks noGrp="1"/>
          </p:cNvSpPr>
          <p:nvPr>
            <p:ph idx="1"/>
          </p:nvPr>
        </p:nvSpPr>
        <p:spPr/>
        <p:txBody>
          <a:bodyPr>
            <a:noAutofit/>
          </a:bodyPr>
          <a:lstStyle/>
          <a:p>
            <a:pPr marL="457200" indent="-457200">
              <a:buFont typeface="+mj-lt"/>
              <a:buAutoNum type="arabicPeriod"/>
            </a:pPr>
            <a:r>
              <a:rPr lang="en-GB" sz="2200" dirty="0"/>
              <a:t>He would be exiled and would distance himself from the people. It was a self imposed exile. </a:t>
            </a:r>
            <a:r>
              <a:rPr lang="en-GB" sz="2200" dirty="0" err="1"/>
              <a:t>Samiri</a:t>
            </a:r>
            <a:r>
              <a:rPr lang="en-GB" sz="2200" dirty="0"/>
              <a:t> was afflicted with a mental disease which made him avoid any contact with other people. He told people who came to him to go away and not be close to him. This is how he lived the remainder of his life.</a:t>
            </a:r>
          </a:p>
          <a:p>
            <a:pPr marL="457200" indent="-457200">
              <a:buFont typeface="+mj-lt"/>
              <a:buAutoNum type="arabicPeriod"/>
            </a:pPr>
            <a:r>
              <a:rPr lang="en-GB" sz="2200" dirty="0"/>
              <a:t>He was warned of the punishment of the Hereafter, something he could not escape.</a:t>
            </a:r>
          </a:p>
          <a:p>
            <a:pPr marL="457200" indent="-457200">
              <a:buFont typeface="+mj-lt"/>
              <a:buAutoNum type="arabicPeriod"/>
            </a:pPr>
            <a:r>
              <a:rPr lang="en-GB" sz="2200" dirty="0"/>
              <a:t>The golden calf would be burnt and scattered into the sea. It is possible that the calf was made of wood and gold so parts of it would burn. Or perhaps the burning would just melt it and make it lose its shape and it would then be disposed. </a:t>
            </a:r>
          </a:p>
        </p:txBody>
      </p:sp>
    </p:spTree>
    <p:extLst>
      <p:ext uri="{BB962C8B-B14F-4D97-AF65-F5344CB8AC3E}">
        <p14:creationId xmlns:p14="http://schemas.microsoft.com/office/powerpoint/2010/main" val="1416379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Important Lessons</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GB" sz="2200" dirty="0"/>
              <a:t> </a:t>
            </a:r>
            <a:r>
              <a:rPr lang="en-GB" sz="2400" dirty="0"/>
              <a:t>Smartness and an evil </a:t>
            </a:r>
            <a:r>
              <a:rPr lang="en-GB" sz="2400" dirty="0" err="1"/>
              <a:t>nafs</a:t>
            </a:r>
            <a:r>
              <a:rPr lang="en-GB" sz="2400" dirty="0"/>
              <a:t> are dangerous combinations. they can be used to lead people astray.</a:t>
            </a:r>
          </a:p>
          <a:p>
            <a:pPr>
              <a:buFont typeface="Wingdings" panose="05000000000000000000" pitchFamily="2" charset="2"/>
              <a:buChar char="Ø"/>
            </a:pPr>
            <a:r>
              <a:rPr lang="en-GB" sz="2400" dirty="0"/>
              <a:t> Evil must be identified and isolated. A society that lets evil stay within it and does not condemn it is actually letting the evil spread within it.</a:t>
            </a:r>
            <a:endParaRPr lang="en-GB" sz="2200" dirty="0"/>
          </a:p>
        </p:txBody>
      </p:sp>
      <p:pic>
        <p:nvPicPr>
          <p:cNvPr id="3074" name="Picture 2" descr="Image result for evi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72500" y="4389120"/>
            <a:ext cx="2926080" cy="16459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1807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Talk to the people on your table….</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GB" sz="2200" dirty="0"/>
              <a:t> Do you think </a:t>
            </a:r>
            <a:r>
              <a:rPr lang="en-GB" sz="2200" dirty="0" err="1"/>
              <a:t>Samiri’s</a:t>
            </a:r>
            <a:r>
              <a:rPr lang="en-GB" sz="2200" dirty="0"/>
              <a:t> punishments were fair? Why?  </a:t>
            </a:r>
          </a:p>
        </p:txBody>
      </p:sp>
      <p:pic>
        <p:nvPicPr>
          <p:cNvPr id="4" name="Picture 4" descr="Image result for fir'aw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71454" y="4169855"/>
            <a:ext cx="2540989" cy="19541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47983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Your Task….</a:t>
            </a:r>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GB" sz="2200" dirty="0"/>
              <a:t> Explore the character of </a:t>
            </a:r>
            <a:r>
              <a:rPr lang="en-GB" sz="2200" dirty="0" err="1"/>
              <a:t>Samiri</a:t>
            </a:r>
            <a:r>
              <a:rPr lang="en-GB" sz="2200" dirty="0"/>
              <a:t> and his impact on the people, before and after Nabi Musa’s return. Draw a poster, play an adjective game, write a descriptive paragraph . . . anything that will help students see the qualities of evil and the its consequences.</a:t>
            </a:r>
          </a:p>
        </p:txBody>
      </p:sp>
      <p:pic>
        <p:nvPicPr>
          <p:cNvPr id="4098" name="Picture 2" descr="Image result for samir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06790" y="4069080"/>
            <a:ext cx="2990849" cy="22431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54176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TM03457510[[fn=Savon]]</Template>
  <TotalTime>32</TotalTime>
  <Words>457</Words>
  <Application>Microsoft Macintosh PowerPoint</Application>
  <PresentationFormat>Widescreen</PresentationFormat>
  <Paragraphs>28</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Century Gothic</vt:lpstr>
      <vt:lpstr>Garamond</vt:lpstr>
      <vt:lpstr>Tahoma</vt:lpstr>
      <vt:lpstr>Wingdings</vt:lpstr>
      <vt:lpstr>Savon</vt:lpstr>
      <vt:lpstr>The Story of Samiri</vt:lpstr>
      <vt:lpstr>Starter</vt:lpstr>
      <vt:lpstr>Reflections </vt:lpstr>
      <vt:lpstr>What can we understand from these verses?</vt:lpstr>
      <vt:lpstr>Learning Objectives</vt:lpstr>
      <vt:lpstr>Samiri’s plea was not accepted in the court of Nabi Musa (a) and he was sentenced to three punishments:</vt:lpstr>
      <vt:lpstr>Important Lessons</vt:lpstr>
      <vt:lpstr>Talk to the people on your table….</vt:lpstr>
      <vt:lpstr>Your Task….</vt:lpstr>
      <vt:lpstr>Plenary</vt:lpstr>
    </vt:vector>
  </TitlesOfParts>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Story of Samiri</dc:title>
  <dc:creator>Zainab Ladak</dc:creator>
  <cp:lastModifiedBy>zdatoo@btinternet.com</cp:lastModifiedBy>
  <cp:revision>8</cp:revision>
  <dcterms:created xsi:type="dcterms:W3CDTF">2017-07-13T21:40:07Z</dcterms:created>
  <dcterms:modified xsi:type="dcterms:W3CDTF">2017-07-24T22:07:22Z</dcterms:modified>
</cp:coreProperties>
</file>