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DBC7-72B0-47FD-9A52-7A69F2E21E76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E930-CBF1-4701-94BC-2BD40A4F4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5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DBC7-72B0-47FD-9A52-7A69F2E21E76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E930-CBF1-4701-94BC-2BD40A4F4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2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DBC7-72B0-47FD-9A52-7A69F2E21E76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E930-CBF1-4701-94BC-2BD40A4F4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7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DBC7-72B0-47FD-9A52-7A69F2E21E76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E930-CBF1-4701-94BC-2BD40A4F4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2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DBC7-72B0-47FD-9A52-7A69F2E21E76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E930-CBF1-4701-94BC-2BD40A4F4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0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DBC7-72B0-47FD-9A52-7A69F2E21E76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E930-CBF1-4701-94BC-2BD40A4F4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7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DBC7-72B0-47FD-9A52-7A69F2E21E76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E930-CBF1-4701-94BC-2BD40A4F4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2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DBC7-72B0-47FD-9A52-7A69F2E21E76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E930-CBF1-4701-94BC-2BD40A4F4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7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DBC7-72B0-47FD-9A52-7A69F2E21E76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E930-CBF1-4701-94BC-2BD40A4F4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13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DBC7-72B0-47FD-9A52-7A69F2E21E76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E930-CBF1-4701-94BC-2BD40A4F4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75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DBC7-72B0-47FD-9A52-7A69F2E21E76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E930-CBF1-4701-94BC-2BD40A4F4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86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DBC7-72B0-47FD-9A52-7A69F2E21E76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2E930-CBF1-4701-94BC-2BD40A4F4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81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Lesson 6 and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16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Why was Prophet Musa going to the </a:t>
            </a:r>
            <a:r>
              <a:rPr lang="en-GB" sz="4400" dirty="0" err="1" smtClean="0"/>
              <a:t>moutains</a:t>
            </a:r>
            <a:r>
              <a:rPr lang="en-GB" sz="4400" dirty="0" smtClean="0"/>
              <a:t> for 40 days a good way to test the </a:t>
            </a:r>
            <a:r>
              <a:rPr lang="en-GB" sz="4400" dirty="0" err="1" smtClean="0"/>
              <a:t>Banu</a:t>
            </a:r>
            <a:r>
              <a:rPr lang="en-GB" sz="4400" dirty="0" smtClean="0"/>
              <a:t> </a:t>
            </a:r>
            <a:r>
              <a:rPr lang="en-GB" sz="4400" dirty="0" err="1" smtClean="0"/>
              <a:t>israeel</a:t>
            </a:r>
            <a:r>
              <a:rPr lang="en-GB" sz="4400" dirty="0" smtClean="0"/>
              <a:t>?</a:t>
            </a:r>
            <a:endParaRPr lang="en-GB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60836"/>
            <a:ext cx="3592835" cy="35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2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i="1" dirty="0"/>
              <a:t>Revelation of the </a:t>
            </a:r>
            <a:r>
              <a:rPr lang="en-GB" sz="2400" b="1" i="1" dirty="0" err="1"/>
              <a:t>Tauraat</a:t>
            </a:r>
            <a:r>
              <a:rPr lang="en-GB" sz="2400" b="1" i="1" dirty="0"/>
              <a:t>. </a:t>
            </a:r>
            <a:endParaRPr lang="en-GB" sz="2400" b="1" dirty="0"/>
          </a:p>
          <a:p>
            <a:r>
              <a:rPr lang="en-GB" sz="2400" dirty="0"/>
              <a:t>After this sacred conversation, </a:t>
            </a:r>
            <a:r>
              <a:rPr lang="en-GB" sz="2400" dirty="0" err="1"/>
              <a:t>Hazrat</a:t>
            </a:r>
            <a:r>
              <a:rPr lang="en-GB" sz="2400" dirty="0"/>
              <a:t> </a:t>
            </a:r>
            <a:r>
              <a:rPr lang="en-GB" sz="2400" dirty="0" err="1"/>
              <a:t>Moosa</a:t>
            </a:r>
            <a:r>
              <a:rPr lang="en-GB" sz="2400" dirty="0"/>
              <a:t> was given the </a:t>
            </a:r>
            <a:r>
              <a:rPr lang="en-GB" sz="2400" dirty="0" err="1"/>
              <a:t>Tauraat</a:t>
            </a:r>
            <a:r>
              <a:rPr lang="en-GB" sz="2400" dirty="0"/>
              <a:t>.      </a:t>
            </a:r>
          </a:p>
          <a:p>
            <a:r>
              <a:rPr lang="en-GB" sz="2400" dirty="0"/>
              <a:t> </a:t>
            </a:r>
          </a:p>
          <a:p>
            <a:r>
              <a:rPr lang="en-GB" sz="2400" i="1" dirty="0"/>
              <a:t>“And we wrote everything in the slates for him. (</a:t>
            </a:r>
            <a:r>
              <a:rPr lang="en-GB" sz="2400" i="1" dirty="0" err="1"/>
              <a:t>Moosa</a:t>
            </a:r>
            <a:r>
              <a:rPr lang="en-GB" sz="2400" i="1" dirty="0"/>
              <a:t> was commanded): (So hold fast onto it, and command your people to choose the best therein.“</a:t>
            </a:r>
            <a:r>
              <a:rPr lang="en-GB" sz="2400" dirty="0"/>
              <a:t> (A’araaf-145)</a:t>
            </a:r>
          </a:p>
          <a:p>
            <a:r>
              <a:rPr lang="en-GB" sz="2400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05181"/>
            <a:ext cx="604867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11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087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smtClean="0"/>
              <a:t>Lesson Objectives</a:t>
            </a:r>
            <a:endParaRPr lang="en-GB" sz="7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284984"/>
            <a:ext cx="6400800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charset="0"/>
              <a:buChar char="•"/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explore the multiple favours bestowed upon the </a:t>
            </a:r>
            <a:r>
              <a:rPr lang="en-GB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Bani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Israel</a:t>
            </a:r>
          </a:p>
          <a:p>
            <a:pPr marL="514350" indent="-514350">
              <a:buFont typeface="Arial" charset="0"/>
              <a:buChar char="•"/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</a:t>
            </a:r>
            <a:r>
              <a:rPr lang="en-GB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Taurat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was revealed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6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060848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 smtClean="0"/>
              <a:t>The Blessings and the Clear Signs of </a:t>
            </a:r>
            <a:r>
              <a:rPr lang="en-GB" sz="5400" b="1" dirty="0" err="1" smtClean="0"/>
              <a:t>Allaah</a:t>
            </a:r>
            <a:r>
              <a:rPr lang="en-GB" sz="5400" b="1" dirty="0" smtClean="0"/>
              <a:t> </a:t>
            </a:r>
            <a:r>
              <a:rPr lang="en-GB" sz="5400" b="1" dirty="0" err="1" smtClean="0"/>
              <a:t>Ta’ala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71939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dirty="0"/>
              <a:t>The Flowing of Rivers</a:t>
            </a:r>
          </a:p>
          <a:p>
            <a:r>
              <a:rPr lang="en-GB" sz="2400" dirty="0"/>
              <a:t>The </a:t>
            </a:r>
            <a:r>
              <a:rPr lang="en-GB" sz="2400" dirty="0" err="1"/>
              <a:t>Bani</a:t>
            </a:r>
            <a:r>
              <a:rPr lang="en-GB" sz="2400" dirty="0"/>
              <a:t> </a:t>
            </a:r>
            <a:r>
              <a:rPr lang="en-GB" sz="2400" dirty="0" err="1"/>
              <a:t>Israeel</a:t>
            </a:r>
            <a:r>
              <a:rPr lang="en-GB" sz="2400" dirty="0"/>
              <a:t> reached the Sinai Valley which was extremely hot. For a long distance they had not seen any water, or vegetation. </a:t>
            </a:r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 err="1"/>
              <a:t>Bani</a:t>
            </a:r>
            <a:r>
              <a:rPr lang="en-GB" sz="2400" dirty="0"/>
              <a:t> </a:t>
            </a:r>
            <a:r>
              <a:rPr lang="en-GB" sz="2400" dirty="0" err="1"/>
              <a:t>Israeel</a:t>
            </a:r>
            <a:r>
              <a:rPr lang="en-GB" sz="2400" dirty="0"/>
              <a:t> begged </a:t>
            </a:r>
            <a:r>
              <a:rPr lang="en-GB" sz="2400" dirty="0" err="1"/>
              <a:t>Hazrat</a:t>
            </a:r>
            <a:r>
              <a:rPr lang="en-GB" sz="2400" dirty="0"/>
              <a:t> </a:t>
            </a:r>
            <a:r>
              <a:rPr lang="en-GB" sz="2400" dirty="0" err="1"/>
              <a:t>Moosa</a:t>
            </a:r>
            <a:r>
              <a:rPr lang="en-GB" sz="2400" dirty="0"/>
              <a:t> to do something. Finally </a:t>
            </a:r>
            <a:r>
              <a:rPr lang="en-GB" sz="2400" dirty="0" err="1"/>
              <a:t>Hazrat</a:t>
            </a:r>
            <a:r>
              <a:rPr lang="en-GB" sz="2400" dirty="0"/>
              <a:t> </a:t>
            </a:r>
            <a:r>
              <a:rPr lang="en-GB" sz="2400" dirty="0" err="1"/>
              <a:t>Moosa</a:t>
            </a:r>
            <a:r>
              <a:rPr lang="en-GB" sz="2400" dirty="0"/>
              <a:t> turned to the Divine Court. </a:t>
            </a:r>
            <a:endParaRPr lang="en-GB" sz="2400" dirty="0" smtClean="0"/>
          </a:p>
          <a:p>
            <a:r>
              <a:rPr lang="en-GB" sz="2400" dirty="0" smtClean="0"/>
              <a:t>Through </a:t>
            </a:r>
            <a:r>
              <a:rPr lang="en-GB" sz="2400" dirty="0"/>
              <a:t>divine revelation, he was commanded to strike his staff on the ground. </a:t>
            </a:r>
            <a:r>
              <a:rPr lang="en-GB" sz="2400" dirty="0" err="1"/>
              <a:t>Hazrat</a:t>
            </a:r>
            <a:r>
              <a:rPr lang="en-GB" sz="2400" dirty="0"/>
              <a:t> </a:t>
            </a:r>
            <a:r>
              <a:rPr lang="en-GB" sz="2400" dirty="0" err="1"/>
              <a:t>Moosa</a:t>
            </a:r>
            <a:r>
              <a:rPr lang="en-GB" sz="2400" dirty="0"/>
              <a:t> executed the command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Immediately twelve streams rushed forth, and each of the twelve tribes of the </a:t>
            </a:r>
            <a:r>
              <a:rPr lang="en-GB" sz="2400" dirty="0" err="1"/>
              <a:t>Bani</a:t>
            </a:r>
            <a:r>
              <a:rPr lang="en-GB" sz="2400" dirty="0"/>
              <a:t> </a:t>
            </a:r>
            <a:r>
              <a:rPr lang="en-GB" sz="2400" dirty="0" err="1"/>
              <a:t>Israeel</a:t>
            </a:r>
            <a:r>
              <a:rPr lang="en-GB" sz="2400" dirty="0"/>
              <a:t> had a stream of their own.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489654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6409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dirty="0" smtClean="0"/>
              <a:t>Mann and</a:t>
            </a:r>
            <a:r>
              <a:rPr lang="en-GB" sz="2400" b="1" dirty="0"/>
              <a:t> </a:t>
            </a:r>
            <a:r>
              <a:rPr lang="en-GB" sz="2400" b="1" dirty="0" err="1"/>
              <a:t>Salwa</a:t>
            </a:r>
            <a:endParaRPr lang="en-GB" sz="2400" b="1" dirty="0"/>
          </a:p>
          <a:p>
            <a:r>
              <a:rPr lang="en-GB" sz="2400" dirty="0"/>
              <a:t>Once the water had been attended to the </a:t>
            </a:r>
            <a:r>
              <a:rPr lang="en-GB" sz="2400" dirty="0" err="1"/>
              <a:t>Bani</a:t>
            </a:r>
            <a:r>
              <a:rPr lang="en-GB" sz="2400" dirty="0"/>
              <a:t> </a:t>
            </a:r>
            <a:r>
              <a:rPr lang="en-GB" sz="2400" dirty="0" err="1"/>
              <a:t>Israeel</a:t>
            </a:r>
            <a:r>
              <a:rPr lang="en-GB" sz="2400" dirty="0"/>
              <a:t> complained of hunger. Once again </a:t>
            </a:r>
            <a:r>
              <a:rPr lang="en-GB" sz="2400" dirty="0" err="1"/>
              <a:t>Hazrat</a:t>
            </a:r>
            <a:r>
              <a:rPr lang="en-GB" sz="2400" dirty="0"/>
              <a:t> </a:t>
            </a:r>
            <a:r>
              <a:rPr lang="en-GB" sz="2400" dirty="0" err="1"/>
              <a:t>Moosa</a:t>
            </a:r>
            <a:r>
              <a:rPr lang="en-GB" sz="2400" dirty="0"/>
              <a:t> supplicated the Divine </a:t>
            </a:r>
            <a:r>
              <a:rPr lang="en-GB" sz="2400" dirty="0" err="1"/>
              <a:t>Sustainer</a:t>
            </a:r>
            <a:r>
              <a:rPr lang="en-GB" sz="2400" dirty="0"/>
              <a:t>. His prayer was accepted. It happened such that night fell, the next morning the </a:t>
            </a:r>
            <a:r>
              <a:rPr lang="en-GB" sz="2400" dirty="0" err="1"/>
              <a:t>Bani</a:t>
            </a:r>
            <a:r>
              <a:rPr lang="en-GB" sz="2400" dirty="0"/>
              <a:t> </a:t>
            </a:r>
            <a:r>
              <a:rPr lang="en-GB" sz="2400" dirty="0" err="1"/>
              <a:t>Israeel</a:t>
            </a:r>
            <a:r>
              <a:rPr lang="en-GB" sz="2400" dirty="0"/>
              <a:t> saw white dew-like drops falling from the sky. When they tasted it, it was very sweet, like a sort of sweet-meat. This was “</a:t>
            </a:r>
            <a:r>
              <a:rPr lang="en-GB" sz="2400" dirty="0" err="1"/>
              <a:t>Mun</a:t>
            </a:r>
            <a:r>
              <a:rPr lang="en-GB" sz="2400" dirty="0"/>
              <a:t>”. During the day a fierce wind blew, and flights’ of quails descended on to the ground and spread out near them. The </a:t>
            </a:r>
            <a:r>
              <a:rPr lang="en-GB" sz="2400" dirty="0" err="1"/>
              <a:t>Bani</a:t>
            </a:r>
            <a:r>
              <a:rPr lang="en-GB" sz="2400" dirty="0"/>
              <a:t> </a:t>
            </a:r>
            <a:r>
              <a:rPr lang="en-GB" sz="2400" dirty="0" err="1"/>
              <a:t>Israeel</a:t>
            </a:r>
            <a:r>
              <a:rPr lang="en-GB" sz="2400" dirty="0"/>
              <a:t> used to roast these quails and eat them. This was “</a:t>
            </a:r>
            <a:r>
              <a:rPr lang="en-GB" sz="2400" dirty="0" err="1"/>
              <a:t>Salwa</a:t>
            </a:r>
            <a:r>
              <a:rPr lang="en-GB" sz="2400" dirty="0"/>
              <a:t>”.</a:t>
            </a:r>
          </a:p>
          <a:p>
            <a:r>
              <a:rPr lang="en-GB" dirty="0"/>
              <a:t> </a:t>
            </a:r>
          </a:p>
        </p:txBody>
      </p:sp>
      <p:pic>
        <p:nvPicPr>
          <p:cNvPr id="2050" name="Picture 2" descr="Image result for delici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0726"/>
            <a:ext cx="5184575" cy="260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/>
              <a:t>The Shade of the Clouds </a:t>
            </a:r>
          </a:p>
          <a:p>
            <a:r>
              <a:rPr lang="en-GB" dirty="0"/>
              <a:t>Thereafter the </a:t>
            </a:r>
            <a:r>
              <a:rPr lang="en-GB" dirty="0" err="1"/>
              <a:t>Bani</a:t>
            </a:r>
            <a:r>
              <a:rPr lang="en-GB" dirty="0"/>
              <a:t> </a:t>
            </a:r>
            <a:r>
              <a:rPr lang="en-GB" dirty="0" err="1"/>
              <a:t>Israeel</a:t>
            </a:r>
            <a:r>
              <a:rPr lang="en-GB" dirty="0"/>
              <a:t> complained of the severity of the heat, and the lack of shady trees. Once again </a:t>
            </a:r>
            <a:r>
              <a:rPr lang="en-GB" dirty="0" err="1"/>
              <a:t>Hazrat</a:t>
            </a:r>
            <a:r>
              <a:rPr lang="en-GB" dirty="0"/>
              <a:t> </a:t>
            </a:r>
            <a:r>
              <a:rPr lang="en-GB" dirty="0" err="1"/>
              <a:t>Moosa</a:t>
            </a:r>
            <a:r>
              <a:rPr lang="en-GB" dirty="0"/>
              <a:t> supplicated </a:t>
            </a:r>
            <a:r>
              <a:rPr lang="en-GB" dirty="0" err="1"/>
              <a:t>Allaah</a:t>
            </a:r>
            <a:r>
              <a:rPr lang="en-GB" dirty="0"/>
              <a:t> </a:t>
            </a:r>
            <a:r>
              <a:rPr lang="en-GB" dirty="0" err="1"/>
              <a:t>Ta’ala</a:t>
            </a:r>
            <a:r>
              <a:rPr lang="en-GB" dirty="0"/>
              <a:t>. This prayer was also accepted. Clouds descended from the heavens and shaded the </a:t>
            </a:r>
            <a:r>
              <a:rPr lang="en-GB" dirty="0" err="1"/>
              <a:t>Bani</a:t>
            </a:r>
            <a:r>
              <a:rPr lang="en-GB" dirty="0"/>
              <a:t> </a:t>
            </a:r>
            <a:r>
              <a:rPr lang="en-GB" dirty="0" err="1"/>
              <a:t>Israeel</a:t>
            </a:r>
            <a:r>
              <a:rPr lang="en-GB" dirty="0"/>
              <a:t>. Where they went they were shaded by the clouds.</a:t>
            </a:r>
          </a:p>
        </p:txBody>
      </p:sp>
      <p:pic>
        <p:nvPicPr>
          <p:cNvPr id="3074" name="Picture 2" descr="Image result for sh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1911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8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Make a poster showing of your most favourite blessings Allah </a:t>
            </a:r>
            <a:r>
              <a:rPr lang="en-GB" sz="2800" dirty="0" err="1" smtClean="0"/>
              <a:t>swt</a:t>
            </a:r>
            <a:r>
              <a:rPr lang="en-GB" sz="2800" dirty="0" smtClean="0"/>
              <a:t> has given you. </a:t>
            </a:r>
          </a:p>
          <a:p>
            <a:endParaRPr lang="en-GB" sz="2800" dirty="0"/>
          </a:p>
          <a:p>
            <a:r>
              <a:rPr lang="en-GB" sz="2800" dirty="0" smtClean="0"/>
              <a:t>Bonus marks: include as many Quran verses as you can.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91" y="3212976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5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i="1" dirty="0"/>
              <a:t>The Ingratitude of the </a:t>
            </a:r>
            <a:r>
              <a:rPr lang="en-GB" b="1" i="1" dirty="0" err="1"/>
              <a:t>Bani</a:t>
            </a:r>
            <a:r>
              <a:rPr lang="en-GB" b="1" i="1" dirty="0"/>
              <a:t> </a:t>
            </a:r>
            <a:r>
              <a:rPr lang="en-GB" b="1" i="1" dirty="0" err="1"/>
              <a:t>Israeel</a:t>
            </a:r>
            <a:r>
              <a:rPr lang="en-GB" b="1" i="1" dirty="0"/>
              <a:t>.</a:t>
            </a:r>
            <a:endParaRPr lang="en-GB" b="1" dirty="0"/>
          </a:p>
          <a:p>
            <a:r>
              <a:rPr lang="en-GB" dirty="0"/>
              <a:t>It is amazing how the </a:t>
            </a:r>
            <a:r>
              <a:rPr lang="en-GB" dirty="0" err="1"/>
              <a:t>Bani</a:t>
            </a:r>
            <a:r>
              <a:rPr lang="en-GB" dirty="0"/>
              <a:t> </a:t>
            </a:r>
            <a:r>
              <a:rPr lang="en-GB" dirty="0" err="1"/>
              <a:t>Israeel</a:t>
            </a:r>
            <a:r>
              <a:rPr lang="en-GB" dirty="0"/>
              <a:t> expressed their appreciation for these favours of </a:t>
            </a:r>
            <a:r>
              <a:rPr lang="en-GB" dirty="0" err="1"/>
              <a:t>Allaah</a:t>
            </a:r>
            <a:r>
              <a:rPr lang="en-GB" dirty="0"/>
              <a:t> </a:t>
            </a:r>
            <a:r>
              <a:rPr lang="en-GB" dirty="0" err="1"/>
              <a:t>Ta’ala</a:t>
            </a:r>
            <a:r>
              <a:rPr lang="en-GB" dirty="0"/>
              <a:t>! One day they gathered and told </a:t>
            </a:r>
            <a:r>
              <a:rPr lang="en-GB" dirty="0" err="1"/>
              <a:t>Hazrat</a:t>
            </a:r>
            <a:r>
              <a:rPr lang="en-GB" dirty="0"/>
              <a:t> </a:t>
            </a:r>
            <a:r>
              <a:rPr lang="en-GB" dirty="0" err="1"/>
              <a:t>Moosa</a:t>
            </a:r>
            <a:r>
              <a:rPr lang="en-GB" dirty="0"/>
              <a:t>:</a:t>
            </a:r>
          </a:p>
          <a:p>
            <a:r>
              <a:rPr lang="en-GB" dirty="0"/>
              <a:t> </a:t>
            </a:r>
          </a:p>
          <a:p>
            <a:r>
              <a:rPr lang="en-GB" i="1" dirty="0"/>
              <a:t>“Oh </a:t>
            </a:r>
            <a:r>
              <a:rPr lang="en-GB" i="1" dirty="0" err="1"/>
              <a:t>Moosa</a:t>
            </a:r>
            <a:r>
              <a:rPr lang="en-GB" i="1" dirty="0"/>
              <a:t>! We are tired of eating the same thing everyday. We don’t need this “</a:t>
            </a:r>
            <a:r>
              <a:rPr lang="en-GB" i="1" dirty="0" smtClean="0"/>
              <a:t>Mann</a:t>
            </a:r>
            <a:r>
              <a:rPr lang="en-GB" i="1" dirty="0"/>
              <a:t>” and “</a:t>
            </a:r>
            <a:r>
              <a:rPr lang="en-GB" i="1" dirty="0" err="1"/>
              <a:t>Salwa</a:t>
            </a:r>
            <a:r>
              <a:rPr lang="en-GB" i="1" dirty="0"/>
              <a:t>”. Pray to your </a:t>
            </a:r>
            <a:r>
              <a:rPr lang="en-GB" i="1" dirty="0" err="1"/>
              <a:t>Allaah</a:t>
            </a:r>
            <a:r>
              <a:rPr lang="en-GB" i="1" dirty="0"/>
              <a:t> to cause things like peas, cucumbers, maize, grain, garlic and onions to grow from the ground, so we may really eat well.”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 err="1"/>
              <a:t>Hazrat</a:t>
            </a:r>
            <a:r>
              <a:rPr lang="en-GB" dirty="0"/>
              <a:t> </a:t>
            </a:r>
            <a:r>
              <a:rPr lang="en-GB" dirty="0" err="1"/>
              <a:t>Moosa</a:t>
            </a:r>
            <a:r>
              <a:rPr lang="en-GB" dirty="0"/>
              <a:t> replied:</a:t>
            </a:r>
          </a:p>
          <a:p>
            <a:r>
              <a:rPr lang="en-GB" i="1" dirty="0"/>
              <a:t>“Are you asking to change that which is better for that which is inferior. Go down to the city. Indeed therein is what you ask.”</a:t>
            </a:r>
            <a:r>
              <a:rPr lang="en-GB" dirty="0"/>
              <a:t> (Baqaraah-61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Act this scene out and discuss why it was such an issue? Why did Musa get annoyed?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9" y="3870588"/>
            <a:ext cx="680308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8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064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i="1" dirty="0"/>
              <a:t>Seclusion at Mount </a:t>
            </a:r>
            <a:r>
              <a:rPr lang="en-GB" sz="2400" b="1" i="1" dirty="0" err="1"/>
              <a:t>Toor</a:t>
            </a:r>
            <a:r>
              <a:rPr lang="en-GB" sz="2400" b="1" i="1" dirty="0"/>
              <a:t>.</a:t>
            </a:r>
            <a:endParaRPr lang="en-GB" sz="2400" b="1" dirty="0"/>
          </a:p>
          <a:p>
            <a:r>
              <a:rPr lang="en-GB" sz="2400" dirty="0" err="1"/>
              <a:t>Allaah</a:t>
            </a:r>
            <a:r>
              <a:rPr lang="en-GB" sz="2400" dirty="0"/>
              <a:t> </a:t>
            </a:r>
            <a:r>
              <a:rPr lang="en-GB" sz="2400" dirty="0" err="1"/>
              <a:t>Ta’ala</a:t>
            </a:r>
            <a:r>
              <a:rPr lang="en-GB" sz="2400" dirty="0"/>
              <a:t> had promised </a:t>
            </a:r>
            <a:r>
              <a:rPr lang="en-GB" sz="2400" dirty="0" err="1"/>
              <a:t>Hazrat</a:t>
            </a:r>
            <a:r>
              <a:rPr lang="en-GB" sz="2400" dirty="0"/>
              <a:t> </a:t>
            </a:r>
            <a:r>
              <a:rPr lang="en-GB" sz="2400" dirty="0" err="1"/>
              <a:t>Moosa</a:t>
            </a:r>
            <a:r>
              <a:rPr lang="en-GB" sz="2400" dirty="0"/>
              <a:t> that once the </a:t>
            </a:r>
            <a:r>
              <a:rPr lang="en-GB" sz="2400" dirty="0" err="1"/>
              <a:t>Bani</a:t>
            </a:r>
            <a:r>
              <a:rPr lang="en-GB" sz="2400" dirty="0"/>
              <a:t> </a:t>
            </a:r>
            <a:r>
              <a:rPr lang="en-GB" sz="2400" dirty="0" err="1"/>
              <a:t>Israeel</a:t>
            </a:r>
            <a:r>
              <a:rPr lang="en-GB" sz="2400" dirty="0"/>
              <a:t> are freed from slavery, then they will be given a “</a:t>
            </a:r>
            <a:r>
              <a:rPr lang="en-GB" sz="2400" dirty="0" err="1"/>
              <a:t>Shariah</a:t>
            </a:r>
            <a:r>
              <a:rPr lang="en-GB" sz="2400" dirty="0"/>
              <a:t>” (a code of laws). Through divine instruction </a:t>
            </a:r>
            <a:r>
              <a:rPr lang="en-GB" sz="2400" dirty="0" err="1"/>
              <a:t>Hazrat</a:t>
            </a:r>
            <a:r>
              <a:rPr lang="en-GB" sz="2400" dirty="0"/>
              <a:t> </a:t>
            </a:r>
            <a:r>
              <a:rPr lang="en-GB" sz="2400" dirty="0" err="1"/>
              <a:t>Moosa</a:t>
            </a:r>
            <a:r>
              <a:rPr lang="en-GB" sz="2400" dirty="0"/>
              <a:t> went to Mount </a:t>
            </a:r>
            <a:r>
              <a:rPr lang="en-GB" sz="2400" dirty="0" err="1"/>
              <a:t>Toor</a:t>
            </a:r>
            <a:r>
              <a:rPr lang="en-GB" sz="2400" dirty="0"/>
              <a:t>. There he secluded himself in the worship of the Divine Master.</a:t>
            </a:r>
          </a:p>
          <a:p>
            <a:r>
              <a:rPr lang="en-GB" sz="2400" i="1" dirty="0"/>
              <a:t>“And we promised </a:t>
            </a:r>
            <a:r>
              <a:rPr lang="en-GB" sz="2400" i="1" dirty="0" err="1"/>
              <a:t>Moosa</a:t>
            </a:r>
            <a:r>
              <a:rPr lang="en-GB" sz="2400" i="1" dirty="0"/>
              <a:t> thirty nights, and we completed it with ten. So he completed the appointed period of his Lord as forty nights.”</a:t>
            </a:r>
            <a:r>
              <a:rPr lang="en-GB" sz="2400" dirty="0"/>
              <a:t> (A’araaf-142)</a:t>
            </a:r>
          </a:p>
          <a:p>
            <a:r>
              <a:rPr lang="en-GB" sz="2400" dirty="0"/>
              <a:t> </a:t>
            </a:r>
            <a:r>
              <a:rPr lang="en-GB" sz="2400" dirty="0" smtClean="0"/>
              <a:t>Before </a:t>
            </a:r>
            <a:r>
              <a:rPr lang="en-GB" sz="2400" dirty="0"/>
              <a:t>setting of for his appointed period, he spoke to his brother </a:t>
            </a:r>
            <a:r>
              <a:rPr lang="en-GB" sz="2400" dirty="0" err="1"/>
              <a:t>Hazrat</a:t>
            </a:r>
            <a:r>
              <a:rPr lang="en-GB" sz="2400" dirty="0"/>
              <a:t> Haroon :</a:t>
            </a:r>
          </a:p>
          <a:p>
            <a:r>
              <a:rPr lang="en-GB" sz="2400" dirty="0"/>
              <a:t>“Be my deputy among my people, rectify them and do not follow the corrupt ones.” (A’araaf-142) </a:t>
            </a:r>
          </a:p>
          <a:p>
            <a:r>
              <a:rPr lang="en-GB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19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99</Words>
  <Application>Microsoft Macintosh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Lesson 6 and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</dc:title>
  <dc:creator>Zayn Gulamhusein</dc:creator>
  <cp:lastModifiedBy>zdatoo@btinternet.com</cp:lastModifiedBy>
  <cp:revision>8</cp:revision>
  <dcterms:created xsi:type="dcterms:W3CDTF">2017-05-23T07:38:50Z</dcterms:created>
  <dcterms:modified xsi:type="dcterms:W3CDTF">2017-07-19T11:32:20Z</dcterms:modified>
</cp:coreProperties>
</file>