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0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0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2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7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8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4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B342-F6FE-4198-B131-0A0566A3B1E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BB7D-58B1-4242-AEED-2938976D8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5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600" dirty="0" smtClean="0"/>
              <a:t>The court of </a:t>
            </a:r>
            <a:r>
              <a:rPr lang="en-GB" sz="6600" dirty="0" err="1" smtClean="0"/>
              <a:t>Firaun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00200"/>
            <a:ext cx="571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4186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Hazrat</a:t>
            </a:r>
            <a:r>
              <a:rPr lang="en-GB" sz="2000" dirty="0" smtClean="0"/>
              <a:t> </a:t>
            </a:r>
            <a:r>
              <a:rPr lang="en-GB" sz="2000" dirty="0" err="1"/>
              <a:t>Moosa</a:t>
            </a:r>
            <a:r>
              <a:rPr lang="en-GB" sz="2000" dirty="0"/>
              <a:t> and </a:t>
            </a:r>
            <a:r>
              <a:rPr lang="en-GB" sz="2000" dirty="0" err="1"/>
              <a:t>Hazrat</a:t>
            </a:r>
            <a:r>
              <a:rPr lang="en-GB" sz="2000" dirty="0"/>
              <a:t> Haroon decide to  go to </a:t>
            </a:r>
            <a:r>
              <a:rPr lang="en-GB" sz="2000" dirty="0" err="1" smtClean="0"/>
              <a:t>Firaun</a:t>
            </a:r>
            <a:r>
              <a:rPr lang="en-GB" sz="2000" dirty="0" smtClean="0"/>
              <a:t> </a:t>
            </a:r>
            <a:r>
              <a:rPr lang="en-GB" sz="2000" dirty="0"/>
              <a:t>and convey the message of </a:t>
            </a:r>
            <a:r>
              <a:rPr lang="en-GB" sz="2000" dirty="0" err="1"/>
              <a:t>Allaah</a:t>
            </a:r>
            <a:r>
              <a:rPr lang="en-GB" sz="2000" dirty="0"/>
              <a:t> </a:t>
            </a:r>
            <a:r>
              <a:rPr lang="en-GB" sz="2000" dirty="0" err="1"/>
              <a:t>Ta’ala</a:t>
            </a:r>
            <a:r>
              <a:rPr lang="en-GB" sz="2000" dirty="0"/>
              <a:t> to </a:t>
            </a:r>
            <a:r>
              <a:rPr lang="en-GB" sz="2000" dirty="0" smtClean="0"/>
              <a:t>him.</a:t>
            </a:r>
          </a:p>
          <a:p>
            <a:endParaRPr lang="en-GB" sz="2000" dirty="0"/>
          </a:p>
          <a:p>
            <a:r>
              <a:rPr lang="en-GB" sz="2000" dirty="0" smtClean="0"/>
              <a:t>With </a:t>
            </a:r>
            <a:r>
              <a:rPr lang="en-GB" sz="2000" dirty="0"/>
              <a:t>this object in mind the two brothers fearlessly entered </a:t>
            </a:r>
            <a:r>
              <a:rPr lang="en-GB" sz="2000" dirty="0" err="1" smtClean="0"/>
              <a:t>Firaun’s</a:t>
            </a:r>
            <a:r>
              <a:rPr lang="en-GB" sz="2000" dirty="0" smtClean="0"/>
              <a:t> </a:t>
            </a:r>
            <a:r>
              <a:rPr lang="en-GB" sz="2000" dirty="0"/>
              <a:t>court. Upon reaching the throne they presented their message:</a:t>
            </a:r>
          </a:p>
          <a:p>
            <a:r>
              <a:rPr lang="en-GB" sz="2000" dirty="0"/>
              <a:t> </a:t>
            </a:r>
            <a:endParaRPr lang="en-GB" sz="2000" dirty="0" smtClean="0"/>
          </a:p>
          <a:p>
            <a:r>
              <a:rPr lang="en-GB" sz="2000" dirty="0" smtClean="0"/>
              <a:t>And </a:t>
            </a:r>
            <a:r>
              <a:rPr lang="en-GB" sz="2000" dirty="0" err="1"/>
              <a:t>Moosa</a:t>
            </a:r>
            <a:r>
              <a:rPr lang="en-GB" sz="2000" dirty="0"/>
              <a:t> said:</a:t>
            </a:r>
          </a:p>
          <a:p>
            <a:r>
              <a:rPr lang="en-GB" sz="2000" i="1" dirty="0"/>
              <a:t>“Oh </a:t>
            </a:r>
            <a:r>
              <a:rPr lang="en-GB" sz="2000" i="1" dirty="0" err="1" smtClean="0"/>
              <a:t>Firaun</a:t>
            </a:r>
            <a:r>
              <a:rPr lang="en-GB" sz="2000" i="1" dirty="0" smtClean="0"/>
              <a:t>! </a:t>
            </a:r>
            <a:r>
              <a:rPr lang="en-GB" sz="2000" i="1" dirty="0"/>
              <a:t>Verily, I am the apostle of the </a:t>
            </a:r>
            <a:r>
              <a:rPr lang="en-GB" sz="2000" i="1" dirty="0" err="1"/>
              <a:t>Sustainer</a:t>
            </a:r>
            <a:r>
              <a:rPr lang="en-GB" sz="2000" i="1" dirty="0"/>
              <a:t> of the worlds.”</a:t>
            </a:r>
            <a:r>
              <a:rPr lang="en-GB" sz="2000" dirty="0"/>
              <a:t> (A’araaf-104) </a:t>
            </a:r>
          </a:p>
          <a:p>
            <a:r>
              <a:rPr lang="en-GB" sz="2000" i="1" dirty="0"/>
              <a:t>“It is incumbent upon me that I do not say anything against </a:t>
            </a:r>
            <a:r>
              <a:rPr lang="en-GB" sz="2000" i="1" dirty="0" err="1"/>
              <a:t>Allaah</a:t>
            </a:r>
            <a:r>
              <a:rPr lang="en-GB" sz="2000" i="1" dirty="0"/>
              <a:t> </a:t>
            </a:r>
            <a:r>
              <a:rPr lang="en-GB" sz="2000" i="1" dirty="0" err="1"/>
              <a:t>Ta’ala</a:t>
            </a:r>
            <a:r>
              <a:rPr lang="en-GB" sz="2000" i="1" dirty="0"/>
              <a:t> save the truth. Surely I have brought evidence from your </a:t>
            </a:r>
            <a:r>
              <a:rPr lang="en-GB" sz="2000" i="1" dirty="0" err="1"/>
              <a:t>Sustainer</a:t>
            </a:r>
            <a:r>
              <a:rPr lang="en-GB" sz="2000" i="1" dirty="0"/>
              <a:t>.  So send the Children of Israel with Me.“ </a:t>
            </a:r>
            <a:r>
              <a:rPr lang="en-GB" sz="2000" dirty="0"/>
              <a:t>(A’araaf-105)    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  </a:t>
            </a:r>
            <a:endParaRPr lang="en-GB" sz="2000" dirty="0" smtClean="0"/>
          </a:p>
          <a:p>
            <a:r>
              <a:rPr lang="en-GB" sz="2000" dirty="0"/>
              <a:t>                                                                                                        </a:t>
            </a:r>
            <a:endParaRPr lang="en-GB" sz="2000" dirty="0" smtClean="0"/>
          </a:p>
          <a:p>
            <a:r>
              <a:rPr lang="en-GB" sz="3600" dirty="0" smtClean="0"/>
              <a:t>What does </a:t>
            </a:r>
            <a:r>
              <a:rPr lang="en-GB" sz="3600" dirty="0" err="1" smtClean="0"/>
              <a:t>sustainer</a:t>
            </a:r>
            <a:r>
              <a:rPr lang="en-GB" sz="3600" dirty="0" smtClean="0"/>
              <a:t> mean? </a:t>
            </a:r>
          </a:p>
        </p:txBody>
      </p:sp>
      <p:pic>
        <p:nvPicPr>
          <p:cNvPr id="1026" name="Picture 2" descr="Image result for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82" y="3803188"/>
            <a:ext cx="2814558" cy="28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Read (Shu’araah-19) to find out what </a:t>
            </a:r>
            <a:r>
              <a:rPr lang="en-GB" sz="3600" dirty="0" err="1" smtClean="0"/>
              <a:t>Firaun</a:t>
            </a:r>
            <a:r>
              <a:rPr lang="en-GB" sz="3600" dirty="0" smtClean="0"/>
              <a:t> said</a:t>
            </a:r>
            <a:r>
              <a:rPr lang="en-GB" dirty="0" smtClean="0"/>
              <a:t>. </a:t>
            </a:r>
          </a:p>
        </p:txBody>
      </p:sp>
      <p:pic>
        <p:nvPicPr>
          <p:cNvPr id="2050" name="Picture 2" descr="Image result for qu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9748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 </a:t>
            </a:r>
            <a:r>
              <a:rPr lang="en-GB" sz="2800" dirty="0" smtClean="0"/>
              <a:t>Thereupon </a:t>
            </a:r>
            <a:r>
              <a:rPr lang="en-GB" sz="2800" dirty="0" err="1"/>
              <a:t>Hazrat</a:t>
            </a:r>
            <a:r>
              <a:rPr lang="en-GB" sz="2800" dirty="0"/>
              <a:t> </a:t>
            </a:r>
            <a:r>
              <a:rPr lang="en-GB" sz="2800" dirty="0" err="1"/>
              <a:t>Moosa</a:t>
            </a:r>
            <a:r>
              <a:rPr lang="en-GB" sz="2800" dirty="0"/>
              <a:t> (A.S) said:</a:t>
            </a:r>
          </a:p>
          <a:p>
            <a:r>
              <a:rPr lang="en-GB" sz="2800" i="1" dirty="0"/>
              <a:t>“When I did it, it was an error.”</a:t>
            </a:r>
            <a:r>
              <a:rPr lang="en-GB" sz="2800" dirty="0"/>
              <a:t>  (Shu’araah-20)</a:t>
            </a:r>
          </a:p>
          <a:p>
            <a:r>
              <a:rPr lang="en-GB" sz="2800" dirty="0"/>
              <a:t> </a:t>
            </a:r>
          </a:p>
          <a:p>
            <a:r>
              <a:rPr lang="en-GB" sz="2800" i="1" dirty="0"/>
              <a:t>“Terrified, I fled from you, and my </a:t>
            </a:r>
            <a:r>
              <a:rPr lang="en-GB" sz="2800" i="1" dirty="0" err="1"/>
              <a:t>Allaah</a:t>
            </a:r>
            <a:r>
              <a:rPr lang="en-GB" sz="2800" i="1" dirty="0"/>
              <a:t> endowed me with wisdom, and included me among    the Sent Ones.”</a:t>
            </a:r>
            <a:r>
              <a:rPr lang="en-GB" sz="2800" dirty="0"/>
              <a:t> (Shu’araah-21)</a:t>
            </a:r>
          </a:p>
          <a:p>
            <a:r>
              <a:rPr lang="en-GB" sz="2800" dirty="0"/>
              <a:t> </a:t>
            </a:r>
          </a:p>
          <a:p>
            <a:r>
              <a:rPr lang="en-GB" sz="2800" i="1" dirty="0"/>
              <a:t>“And those favours which you gloat of, was that you enslaved the Children of Israel.” </a:t>
            </a:r>
            <a:r>
              <a:rPr lang="en-GB" sz="2800" dirty="0"/>
              <a:t> (Shu’araah-22)</a:t>
            </a:r>
          </a:p>
          <a:p>
            <a:r>
              <a:rPr lang="en-GB" sz="2800" dirty="0"/>
              <a:t> </a:t>
            </a:r>
            <a:endParaRPr lang="en-GB" sz="2800" dirty="0" smtClean="0"/>
          </a:p>
          <a:p>
            <a:r>
              <a:rPr lang="en-GB" sz="3200" dirty="0" smtClean="0"/>
              <a:t>What do you think about</a:t>
            </a:r>
          </a:p>
          <a:p>
            <a:r>
              <a:rPr lang="en-GB" sz="3200" dirty="0" smtClean="0"/>
              <a:t>Prophet Musa’s words?</a:t>
            </a:r>
          </a:p>
          <a:p>
            <a:endParaRPr lang="en-GB" sz="2400" dirty="0" smtClean="0"/>
          </a:p>
        </p:txBody>
      </p:sp>
      <p:sp>
        <p:nvSpPr>
          <p:cNvPr id="3" name="AutoShape 2" descr="Image result fo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thin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27" y="4202119"/>
            <a:ext cx="2623445" cy="26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 </a:t>
            </a:r>
            <a:r>
              <a:rPr lang="en-GB" sz="2800" dirty="0" smtClean="0"/>
              <a:t>Thereupon </a:t>
            </a:r>
            <a:r>
              <a:rPr lang="en-GB" sz="2800" dirty="0" err="1" smtClean="0"/>
              <a:t>Firaun</a:t>
            </a:r>
            <a:r>
              <a:rPr lang="en-GB" sz="2800" dirty="0" smtClean="0"/>
              <a:t> enquired:</a:t>
            </a:r>
          </a:p>
          <a:p>
            <a:r>
              <a:rPr lang="en-GB" sz="2800" i="1" dirty="0" smtClean="0"/>
              <a:t>“What is meant by? Rabb-</a:t>
            </a:r>
            <a:r>
              <a:rPr lang="en-GB" sz="2800" i="1" dirty="0" err="1" smtClean="0"/>
              <a:t>ul</a:t>
            </a:r>
            <a:r>
              <a:rPr lang="en-GB" sz="2800" i="1" dirty="0" smtClean="0"/>
              <a:t>-</a:t>
            </a:r>
            <a:r>
              <a:rPr lang="en-GB" sz="2800" i="1" dirty="0" err="1" smtClean="0"/>
              <a:t>Aalameen</a:t>
            </a:r>
            <a:r>
              <a:rPr lang="en-GB" sz="2800" i="1" dirty="0" smtClean="0"/>
              <a:t>’ {the </a:t>
            </a:r>
            <a:r>
              <a:rPr lang="en-GB" sz="2800" i="1" dirty="0" err="1" smtClean="0"/>
              <a:t>Sustainer</a:t>
            </a:r>
            <a:r>
              <a:rPr lang="en-GB" sz="2800" i="1" dirty="0" smtClean="0"/>
              <a:t> of the worlds}?”</a:t>
            </a:r>
            <a:r>
              <a:rPr lang="en-GB" sz="2800" dirty="0" smtClean="0"/>
              <a:t>  (Shu’araah-23)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Hazrat</a:t>
            </a:r>
            <a:r>
              <a:rPr lang="en-GB" sz="2800" dirty="0" smtClean="0"/>
              <a:t> </a:t>
            </a:r>
            <a:r>
              <a:rPr lang="en-GB" sz="2800" dirty="0" err="1" smtClean="0"/>
              <a:t>Moosa</a:t>
            </a:r>
            <a:r>
              <a:rPr lang="en-GB" sz="2800" dirty="0" smtClean="0"/>
              <a:t>(A.S) replied:</a:t>
            </a:r>
          </a:p>
          <a:p>
            <a:r>
              <a:rPr lang="en-GB" sz="2800" i="1" dirty="0" smtClean="0"/>
              <a:t>“Rabb-</a:t>
            </a:r>
            <a:r>
              <a:rPr lang="en-GB" sz="2800" i="1" dirty="0" err="1" smtClean="0"/>
              <a:t>ul</a:t>
            </a:r>
            <a:r>
              <a:rPr lang="en-GB" sz="2800" i="1" dirty="0" smtClean="0"/>
              <a:t>-</a:t>
            </a:r>
            <a:r>
              <a:rPr lang="en-GB" sz="2800" i="1" dirty="0" err="1" smtClean="0"/>
              <a:t>Aalameen</a:t>
            </a:r>
            <a:r>
              <a:rPr lang="en-GB" sz="2800" i="1" dirty="0" smtClean="0"/>
              <a:t>’, is that Being from whose sustenance not even you and your ancestors are independent.</a:t>
            </a:r>
          </a:p>
          <a:p>
            <a:endParaRPr lang="en-GB" sz="2800" dirty="0"/>
          </a:p>
          <a:p>
            <a:endParaRPr lang="en-GB" sz="2800" i="1" dirty="0"/>
          </a:p>
          <a:p>
            <a:r>
              <a:rPr lang="en-GB" sz="2800" i="1" dirty="0" smtClean="0"/>
              <a:t>How dependent are we on Allah </a:t>
            </a:r>
            <a:r>
              <a:rPr lang="en-GB" sz="2800" i="1" dirty="0" err="1" smtClean="0"/>
              <a:t>swt</a:t>
            </a:r>
            <a:r>
              <a:rPr lang="en-GB" sz="2800" i="1" dirty="0" smtClean="0"/>
              <a:t>?</a:t>
            </a:r>
          </a:p>
          <a:p>
            <a:endParaRPr lang="en-GB" sz="2400" i="1" dirty="0" smtClean="0"/>
          </a:p>
          <a:p>
            <a:endParaRPr lang="en-GB" sz="2400" i="1" dirty="0" smtClean="0"/>
          </a:p>
          <a:p>
            <a:endParaRPr lang="en-GB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5100059" cy="196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Once again </a:t>
            </a:r>
            <a:r>
              <a:rPr lang="en-GB" sz="2400" dirty="0" err="1"/>
              <a:t>Hazrat</a:t>
            </a:r>
            <a:r>
              <a:rPr lang="en-GB" sz="2400" dirty="0"/>
              <a:t> </a:t>
            </a:r>
            <a:r>
              <a:rPr lang="en-GB" sz="2400" dirty="0" smtClean="0"/>
              <a:t>Musa </a:t>
            </a:r>
            <a:r>
              <a:rPr lang="en-GB" sz="2400" dirty="0"/>
              <a:t>reminded </a:t>
            </a:r>
            <a:r>
              <a:rPr lang="en-GB" sz="2400" dirty="0" err="1" smtClean="0"/>
              <a:t>Firaun</a:t>
            </a:r>
            <a:r>
              <a:rPr lang="en-GB" sz="2400" dirty="0" smtClean="0"/>
              <a:t>:</a:t>
            </a:r>
          </a:p>
          <a:p>
            <a:endParaRPr lang="en-GB" sz="2400" dirty="0"/>
          </a:p>
          <a:p>
            <a:r>
              <a:rPr lang="en-GB" sz="2400" i="1" dirty="0"/>
              <a:t>“That path which you have chosen is not the straight path. ’Rabb-</a:t>
            </a:r>
            <a:r>
              <a:rPr lang="en-GB" sz="2400" i="1" dirty="0" err="1"/>
              <a:t>ul</a:t>
            </a:r>
            <a:r>
              <a:rPr lang="en-GB" sz="2400" i="1" dirty="0"/>
              <a:t>-</a:t>
            </a:r>
            <a:r>
              <a:rPr lang="en-GB" sz="2400" i="1" dirty="0" err="1"/>
              <a:t>Aalameen</a:t>
            </a:r>
            <a:r>
              <a:rPr lang="en-GB" sz="2400" i="1" dirty="0"/>
              <a:t>’ is the only Being who is worthy of worship. Any one who claims to be the </a:t>
            </a:r>
            <a:r>
              <a:rPr lang="en-GB" sz="2400" i="1" dirty="0" err="1"/>
              <a:t>Sustainer</a:t>
            </a:r>
            <a:r>
              <a:rPr lang="en-GB" sz="2400" i="1" dirty="0"/>
              <a:t> is an outright polytheist. Oh </a:t>
            </a:r>
            <a:r>
              <a:rPr lang="en-GB" sz="2400" i="1" dirty="0" err="1"/>
              <a:t>Firown</a:t>
            </a:r>
            <a:r>
              <a:rPr lang="en-GB" sz="2400" i="1" dirty="0"/>
              <a:t> ! Abstain from this because that Being who is ’Rabb-</a:t>
            </a:r>
            <a:r>
              <a:rPr lang="en-GB" sz="2400" i="1" dirty="0" err="1"/>
              <a:t>ul</a:t>
            </a:r>
            <a:r>
              <a:rPr lang="en-GB" sz="2400" i="1" dirty="0"/>
              <a:t>-</a:t>
            </a:r>
            <a:r>
              <a:rPr lang="en-GB" sz="2400" i="1" dirty="0" err="1"/>
              <a:t>Aalameen</a:t>
            </a:r>
            <a:r>
              <a:rPr lang="en-GB" sz="2400" i="1" dirty="0"/>
              <a:t>’ has revealed to us that whosoever opposes the Truth, refutes it and turns away from it, will be deserving of the wrath of the Divine Master</a:t>
            </a:r>
            <a:r>
              <a:rPr lang="en-GB" sz="2400" i="1" dirty="0" smtClean="0"/>
              <a:t>.”</a:t>
            </a:r>
          </a:p>
          <a:p>
            <a:endParaRPr lang="en-GB" sz="2400" dirty="0"/>
          </a:p>
          <a:p>
            <a:r>
              <a:rPr lang="en-GB" sz="2400" i="1" dirty="0"/>
              <a:t>“Indeed it has been revealed to us that the chastisement will be for him who belied and turned away.”</a:t>
            </a:r>
            <a:r>
              <a:rPr lang="en-GB" sz="2400" dirty="0"/>
              <a:t> (Taahaa-48)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4640947"/>
            <a:ext cx="5295483" cy="21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 </a:t>
            </a:r>
            <a:r>
              <a:rPr lang="en-GB" sz="2400" dirty="0" err="1" smtClean="0"/>
              <a:t>Firown</a:t>
            </a:r>
            <a:r>
              <a:rPr lang="en-GB" sz="2400" dirty="0" smtClean="0"/>
              <a:t> </a:t>
            </a:r>
            <a:r>
              <a:rPr lang="en-GB" sz="2400" dirty="0"/>
              <a:t>was dumbstruck. As he could not argue the matter any further, he said:</a:t>
            </a:r>
          </a:p>
          <a:p>
            <a:r>
              <a:rPr lang="en-GB" sz="2400" i="1" dirty="0"/>
              <a:t>“I think that this person who calls himself your prophet is mad</a:t>
            </a:r>
            <a:r>
              <a:rPr lang="en-GB" sz="2400" i="1" dirty="0" smtClean="0"/>
              <a:t>.”</a:t>
            </a:r>
          </a:p>
          <a:p>
            <a:endParaRPr lang="en-GB" sz="2400" dirty="0"/>
          </a:p>
          <a:p>
            <a:r>
              <a:rPr lang="en-GB" sz="2400" dirty="0"/>
              <a:t>When 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smtClean="0"/>
              <a:t>Musa</a:t>
            </a:r>
            <a:r>
              <a:rPr lang="en-GB" sz="2400" dirty="0"/>
              <a:t> realised that </a:t>
            </a:r>
            <a:r>
              <a:rPr lang="en-GB" sz="2400" dirty="0" err="1"/>
              <a:t>Firown</a:t>
            </a:r>
            <a:r>
              <a:rPr lang="en-GB" sz="2400" dirty="0"/>
              <a:t> was out-witted, he decided to explain the Providence of </a:t>
            </a:r>
            <a:r>
              <a:rPr lang="en-GB" sz="2400" dirty="0" err="1"/>
              <a:t>Allaah</a:t>
            </a:r>
            <a:r>
              <a:rPr lang="en-GB" sz="2400" dirty="0"/>
              <a:t> </a:t>
            </a:r>
            <a:r>
              <a:rPr lang="en-GB" sz="2400" dirty="0" err="1"/>
              <a:t>Ta’ala</a:t>
            </a:r>
            <a:r>
              <a:rPr lang="en-GB" sz="2400" dirty="0"/>
              <a:t> more impressively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He</a:t>
            </a:r>
            <a:r>
              <a:rPr lang="en-GB" sz="2400" dirty="0"/>
              <a:t> said:</a:t>
            </a:r>
          </a:p>
          <a:p>
            <a:r>
              <a:rPr lang="en-GB" sz="2400" i="1" dirty="0"/>
              <a:t>“That Being in whose hands lies the East and the West, and all that is therein, He is Who I call ‘Rabb-</a:t>
            </a:r>
            <a:r>
              <a:rPr lang="en-GB" sz="2400" i="1" dirty="0" err="1"/>
              <a:t>ul</a:t>
            </a:r>
            <a:r>
              <a:rPr lang="en-GB" sz="2400" i="1" dirty="0"/>
              <a:t>-</a:t>
            </a:r>
            <a:r>
              <a:rPr lang="en-GB" sz="2400" i="1" dirty="0" err="1"/>
              <a:t>Aalameen</a:t>
            </a:r>
            <a:r>
              <a:rPr lang="en-GB" sz="2400" i="1" dirty="0"/>
              <a:t>’. With a little intelligence you will easily realise this</a:t>
            </a:r>
            <a:r>
              <a:rPr lang="en-GB" sz="2400" i="1" dirty="0" smtClean="0"/>
              <a:t>.”</a:t>
            </a:r>
          </a:p>
          <a:p>
            <a:endParaRPr lang="en-GB" sz="2400" i="1" dirty="0" smtClean="0">
              <a:latin typeface="AR ESSENCE" panose="02000000000000000000" pitchFamily="2" charset="0"/>
            </a:endParaRPr>
          </a:p>
          <a:p>
            <a:r>
              <a:rPr lang="en-GB" sz="2400" i="1" dirty="0" smtClean="0">
                <a:latin typeface="AR ESSENCE" panose="02000000000000000000" pitchFamily="2" charset="0"/>
              </a:rPr>
              <a:t>Act this scene out… then hot seat each other take it in turns to be Prophet Musa and </a:t>
            </a:r>
            <a:r>
              <a:rPr lang="en-GB" sz="2400" i="1" dirty="0" err="1" smtClean="0">
                <a:latin typeface="AR ESSENCE" panose="02000000000000000000" pitchFamily="2" charset="0"/>
              </a:rPr>
              <a:t>Firaun</a:t>
            </a:r>
            <a:r>
              <a:rPr lang="en-GB" sz="2400" i="1" dirty="0" smtClean="0">
                <a:latin typeface="AR ESSENCE" panose="02000000000000000000" pitchFamily="2" charset="0"/>
              </a:rPr>
              <a:t>... </a:t>
            </a:r>
          </a:p>
          <a:p>
            <a:r>
              <a:rPr lang="en-GB" sz="2400" i="1" dirty="0" smtClean="0">
                <a:latin typeface="AR ESSENCE" panose="02000000000000000000" pitchFamily="2" charset="0"/>
              </a:rPr>
              <a:t>Think about how you feel?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76"/>
            <a:ext cx="2985120" cy="181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Firown</a:t>
            </a:r>
            <a:r>
              <a:rPr lang="en-GB" sz="2400" dirty="0"/>
              <a:t> again asked:</a:t>
            </a:r>
          </a:p>
          <a:p>
            <a:r>
              <a:rPr lang="en-GB" sz="2400" i="1" dirty="0"/>
              <a:t>“Who is your </a:t>
            </a:r>
            <a:r>
              <a:rPr lang="en-GB" sz="2400" i="1" dirty="0" err="1"/>
              <a:t>Sustainer</a:t>
            </a:r>
            <a:r>
              <a:rPr lang="en-GB" sz="2400" i="1" dirty="0"/>
              <a:t>, Oh </a:t>
            </a:r>
            <a:r>
              <a:rPr lang="en-GB" sz="2400" i="1" dirty="0" err="1"/>
              <a:t>Moosa</a:t>
            </a:r>
            <a:r>
              <a:rPr lang="en-GB" sz="2400" i="1" dirty="0"/>
              <a:t> ? “</a:t>
            </a:r>
            <a:r>
              <a:rPr lang="en-GB" sz="2400" dirty="0"/>
              <a:t> (</a:t>
            </a:r>
            <a:r>
              <a:rPr lang="en-GB" sz="2400" dirty="0" err="1"/>
              <a:t>Taahaa</a:t>
            </a:r>
            <a:r>
              <a:rPr lang="en-GB" sz="2400" dirty="0"/>
              <a:t> -49)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 </a:t>
            </a:r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 replied:</a:t>
            </a:r>
          </a:p>
          <a:p>
            <a:r>
              <a:rPr lang="en-GB" sz="2400" i="1" dirty="0"/>
              <a:t>“Our </a:t>
            </a:r>
            <a:r>
              <a:rPr lang="en-GB" sz="2400" i="1" dirty="0" err="1"/>
              <a:t>Sustainer</a:t>
            </a:r>
            <a:r>
              <a:rPr lang="en-GB" sz="2400" i="1" dirty="0"/>
              <a:t> is He who has created everything with its form, then he guided it.”</a:t>
            </a:r>
            <a:r>
              <a:rPr lang="en-GB" sz="2400" dirty="0"/>
              <a:t>        (Taahaa-50)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Then </a:t>
            </a:r>
            <a:r>
              <a:rPr lang="en-GB" sz="2400" dirty="0" err="1"/>
              <a:t>Firown</a:t>
            </a:r>
            <a:r>
              <a:rPr lang="en-GB" sz="2400" dirty="0"/>
              <a:t> enquired:</a:t>
            </a:r>
          </a:p>
          <a:p>
            <a:r>
              <a:rPr lang="en-GB" sz="2400" i="1" dirty="0"/>
              <a:t>“Then what happened to the former generations.”</a:t>
            </a:r>
            <a:r>
              <a:rPr lang="en-GB" sz="2400" dirty="0"/>
              <a:t> (Taahaa-51)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95" y="3748976"/>
            <a:ext cx="3528392" cy="26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9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Hazrat</a:t>
            </a:r>
            <a:r>
              <a:rPr lang="en-GB" sz="2400" dirty="0"/>
              <a:t> </a:t>
            </a:r>
            <a:r>
              <a:rPr lang="en-GB" sz="2400" dirty="0" err="1"/>
              <a:t>Moosa</a:t>
            </a:r>
            <a:r>
              <a:rPr lang="en-GB" sz="2400" dirty="0"/>
              <a:t> replied:</a:t>
            </a:r>
          </a:p>
          <a:p>
            <a:r>
              <a:rPr lang="en-GB" sz="2400" i="1" dirty="0"/>
              <a:t>“That knowledge is (recorded) by my </a:t>
            </a:r>
            <a:r>
              <a:rPr lang="en-GB" sz="2400" i="1" dirty="0" err="1"/>
              <a:t>Sustainer</a:t>
            </a:r>
            <a:r>
              <a:rPr lang="en-GB" sz="2400" i="1" dirty="0"/>
              <a:t> in the book. My </a:t>
            </a:r>
            <a:r>
              <a:rPr lang="en-GB" sz="2400" i="1" dirty="0" err="1"/>
              <a:t>Allaah</a:t>
            </a:r>
            <a:r>
              <a:rPr lang="en-GB" sz="2400" i="1" dirty="0"/>
              <a:t> did not make a mistake nor did He forget.”</a:t>
            </a:r>
            <a:r>
              <a:rPr lang="en-GB" sz="2400" dirty="0"/>
              <a:t> (Taahaa-52)</a:t>
            </a:r>
          </a:p>
          <a:p>
            <a:r>
              <a:rPr lang="en-GB" sz="2400" i="1" dirty="0"/>
              <a:t>“He is that Being who has spread the earth for you and opened there-in pathways (roads) for you, and sent from the Heavens water. And thereby we have brought forth various kinds of vegetation.”</a:t>
            </a:r>
            <a:r>
              <a:rPr lang="en-GB" sz="2400" dirty="0"/>
              <a:t> (Taahaa-53)</a:t>
            </a:r>
          </a:p>
          <a:p>
            <a:r>
              <a:rPr lang="en-GB" sz="2400" i="1" dirty="0"/>
              <a:t>“Eat and let your animals graze. Indeed there-in are signs for the men of prudence.”</a:t>
            </a:r>
            <a:r>
              <a:rPr lang="en-GB" sz="2400" dirty="0"/>
              <a:t> </a:t>
            </a:r>
            <a:r>
              <a:rPr lang="en-GB" sz="2400" dirty="0" smtClean="0"/>
              <a:t>(</a:t>
            </a:r>
            <a:r>
              <a:rPr lang="en-GB" sz="2400" dirty="0"/>
              <a:t>Taahaa-54)</a:t>
            </a:r>
          </a:p>
          <a:p>
            <a:r>
              <a:rPr lang="en-GB" sz="2400" i="1" dirty="0"/>
              <a:t>“From it (this earth) we have created you, and into it will we return you, and therefrom we shall bring you forth once again.”</a:t>
            </a:r>
            <a:r>
              <a:rPr lang="en-GB" sz="2400" dirty="0"/>
              <a:t> (Taahaa-55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 smtClean="0"/>
              <a:t>How would you describe God to someone?</a:t>
            </a:r>
            <a:endParaRPr lang="en-GB" sz="2400" dirty="0"/>
          </a:p>
          <a:p>
            <a:r>
              <a:rPr lang="en-GB" dirty="0"/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38031"/>
            <a:ext cx="3392413" cy="18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28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court of Firaun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court of Firaun</dc:title>
  <dc:creator>Zayn Gulamhusein</dc:creator>
  <cp:lastModifiedBy>Zayn Gulamhusein</cp:lastModifiedBy>
  <cp:revision>11</cp:revision>
  <dcterms:created xsi:type="dcterms:W3CDTF">2017-03-27T10:26:35Z</dcterms:created>
  <dcterms:modified xsi:type="dcterms:W3CDTF">2017-03-27T11:58:12Z</dcterms:modified>
</cp:coreProperties>
</file>